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slideMasters/slideMaster8.xml" ContentType="application/vnd.openxmlformats-officedocument.presentationml.slideMaster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diagrams/data7.xml" ContentType="application/vnd.openxmlformats-officedocument.drawingml.diagramData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diagrams/quickStyle8.xml" ContentType="application/vnd.openxmlformats-officedocument.drawingml.diagramStyl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51.xml" ContentType="application/vnd.openxmlformats-officedocument.presentationml.slideLayout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Layouts/slideLayout89.xml" ContentType="application/vnd.openxmlformats-officedocument.presentationml.slideLayout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diagrams/quickStyle5.xml" ContentType="application/vnd.openxmlformats-officedocument.drawingml.diagramStyle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diagrams/layout8.xml" ContentType="application/vnd.openxmlformats-officedocument.drawingml.diagramLayout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diagrams/quickStyle2.xml" ContentType="application/vnd.openxmlformats-officedocument.drawingml.diagramStyle+xml"/>
  <Override PartName="/ppt/theme/themeOverride5.xml" ContentType="application/vnd.openxmlformats-officedocument.themeOverr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diagrams/colors8.xml" ContentType="application/vnd.openxmlformats-officedocument.drawingml.diagramColors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diagrams/quickStyle7.xml" ContentType="application/vnd.openxmlformats-officedocument.drawingml.diagramStyl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2.xml" ContentType="application/vnd.openxmlformats-officedocument.themeOverr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Layouts/slideLayout5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s/slide148.xml" ContentType="application/vnd.openxmlformats-officedocument.presentationml.slide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Layouts/slideLayout99.xml" ContentType="application/vnd.openxmlformats-officedocument.presentationml.slideLayout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Layouts/slideLayout88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Layouts/slideLayout44.xml" ContentType="application/vnd.openxmlformats-officedocument.presentationml.slideLayout+xml"/>
  <Override PartName="/ppt/slideLayouts/slideLayout91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theme/theme8.xml" ContentType="application/vnd.openxmlformats-officedocument.them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theme/themeOverride4.xml" ContentType="application/vnd.openxmlformats-officedocument.themeOverr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708" r:id="rId5"/>
    <p:sldMasterId id="2147483720" r:id="rId6"/>
    <p:sldMasterId id="2147483732" r:id="rId7"/>
    <p:sldMasterId id="2147483744" r:id="rId8"/>
    <p:sldMasterId id="2147483756" r:id="rId9"/>
  </p:sldMasterIdLst>
  <p:notesMasterIdLst>
    <p:notesMasterId r:id="rId172"/>
  </p:notesMasterIdLst>
  <p:sldIdLst>
    <p:sldId id="729" r:id="rId10"/>
    <p:sldId id="702" r:id="rId11"/>
    <p:sldId id="705" r:id="rId12"/>
    <p:sldId id="704" r:id="rId13"/>
    <p:sldId id="710" r:id="rId14"/>
    <p:sldId id="706" r:id="rId15"/>
    <p:sldId id="707" r:id="rId16"/>
    <p:sldId id="721" r:id="rId17"/>
    <p:sldId id="724" r:id="rId18"/>
    <p:sldId id="760" r:id="rId19"/>
    <p:sldId id="720" r:id="rId20"/>
    <p:sldId id="723" r:id="rId21"/>
    <p:sldId id="712" r:id="rId22"/>
    <p:sldId id="719" r:id="rId23"/>
    <p:sldId id="809" r:id="rId24"/>
    <p:sldId id="708" r:id="rId25"/>
    <p:sldId id="709" r:id="rId26"/>
    <p:sldId id="713" r:id="rId27"/>
    <p:sldId id="714" r:id="rId28"/>
    <p:sldId id="715" r:id="rId29"/>
    <p:sldId id="717" r:id="rId30"/>
    <p:sldId id="718" r:id="rId31"/>
    <p:sldId id="725" r:id="rId32"/>
    <p:sldId id="732" r:id="rId33"/>
    <p:sldId id="758" r:id="rId34"/>
    <p:sldId id="759" r:id="rId35"/>
    <p:sldId id="747" r:id="rId36"/>
    <p:sldId id="748" r:id="rId37"/>
    <p:sldId id="731" r:id="rId38"/>
    <p:sldId id="726" r:id="rId39"/>
    <p:sldId id="752" r:id="rId40"/>
    <p:sldId id="753" r:id="rId41"/>
    <p:sldId id="754" r:id="rId42"/>
    <p:sldId id="755" r:id="rId43"/>
    <p:sldId id="756" r:id="rId44"/>
    <p:sldId id="757" r:id="rId45"/>
    <p:sldId id="733" r:id="rId46"/>
    <p:sldId id="734" r:id="rId47"/>
    <p:sldId id="749" r:id="rId48"/>
    <p:sldId id="750" r:id="rId49"/>
    <p:sldId id="751" r:id="rId50"/>
    <p:sldId id="762" r:id="rId51"/>
    <p:sldId id="763" r:id="rId52"/>
    <p:sldId id="764" r:id="rId53"/>
    <p:sldId id="786" r:id="rId54"/>
    <p:sldId id="820" r:id="rId55"/>
    <p:sldId id="788" r:id="rId56"/>
    <p:sldId id="920" r:id="rId57"/>
    <p:sldId id="738" r:id="rId58"/>
    <p:sldId id="768" r:id="rId59"/>
    <p:sldId id="769" r:id="rId60"/>
    <p:sldId id="770" r:id="rId61"/>
    <p:sldId id="771" r:id="rId62"/>
    <p:sldId id="772" r:id="rId63"/>
    <p:sldId id="773" r:id="rId64"/>
    <p:sldId id="774" r:id="rId65"/>
    <p:sldId id="775" r:id="rId66"/>
    <p:sldId id="776" r:id="rId67"/>
    <p:sldId id="778" r:id="rId68"/>
    <p:sldId id="779" r:id="rId69"/>
    <p:sldId id="780" r:id="rId70"/>
    <p:sldId id="777" r:id="rId71"/>
    <p:sldId id="781" r:id="rId72"/>
    <p:sldId id="782" r:id="rId73"/>
    <p:sldId id="739" r:id="rId74"/>
    <p:sldId id="821" r:id="rId75"/>
    <p:sldId id="822" r:id="rId76"/>
    <p:sldId id="823" r:id="rId77"/>
    <p:sldId id="741" r:id="rId78"/>
    <p:sldId id="989" r:id="rId79"/>
    <p:sldId id="990" r:id="rId80"/>
    <p:sldId id="991" r:id="rId81"/>
    <p:sldId id="992" r:id="rId82"/>
    <p:sldId id="993" r:id="rId83"/>
    <p:sldId id="994" r:id="rId84"/>
    <p:sldId id="995" r:id="rId85"/>
    <p:sldId id="996" r:id="rId86"/>
    <p:sldId id="997" r:id="rId87"/>
    <p:sldId id="998" r:id="rId88"/>
    <p:sldId id="999" r:id="rId89"/>
    <p:sldId id="1000" r:id="rId90"/>
    <p:sldId id="1001" r:id="rId91"/>
    <p:sldId id="1002" r:id="rId92"/>
    <p:sldId id="1003" r:id="rId93"/>
    <p:sldId id="1004" r:id="rId94"/>
    <p:sldId id="1005" r:id="rId95"/>
    <p:sldId id="1006" r:id="rId96"/>
    <p:sldId id="1007" r:id="rId97"/>
    <p:sldId id="1008" r:id="rId98"/>
    <p:sldId id="1009" r:id="rId99"/>
    <p:sldId id="1010" r:id="rId100"/>
    <p:sldId id="1011" r:id="rId101"/>
    <p:sldId id="1012" r:id="rId102"/>
    <p:sldId id="1013" r:id="rId103"/>
    <p:sldId id="1014" r:id="rId104"/>
    <p:sldId id="1015" r:id="rId105"/>
    <p:sldId id="1016" r:id="rId106"/>
    <p:sldId id="1017" r:id="rId107"/>
    <p:sldId id="1018" r:id="rId108"/>
    <p:sldId id="1019" r:id="rId109"/>
    <p:sldId id="1020" r:id="rId110"/>
    <p:sldId id="1021" r:id="rId111"/>
    <p:sldId id="1022" r:id="rId112"/>
    <p:sldId id="1023" r:id="rId113"/>
    <p:sldId id="1024" r:id="rId114"/>
    <p:sldId id="1025" r:id="rId115"/>
    <p:sldId id="1026" r:id="rId116"/>
    <p:sldId id="1027" r:id="rId117"/>
    <p:sldId id="1028" r:id="rId118"/>
    <p:sldId id="1029" r:id="rId119"/>
    <p:sldId id="1030" r:id="rId120"/>
    <p:sldId id="1031" r:id="rId121"/>
    <p:sldId id="1032" r:id="rId122"/>
    <p:sldId id="1033" r:id="rId123"/>
    <p:sldId id="1034" r:id="rId124"/>
    <p:sldId id="1035" r:id="rId125"/>
    <p:sldId id="1036" r:id="rId126"/>
    <p:sldId id="1037" r:id="rId127"/>
    <p:sldId id="1038" r:id="rId128"/>
    <p:sldId id="1039" r:id="rId129"/>
    <p:sldId id="1040" r:id="rId130"/>
    <p:sldId id="1041" r:id="rId131"/>
    <p:sldId id="922" r:id="rId132"/>
    <p:sldId id="923" r:id="rId133"/>
    <p:sldId id="924" r:id="rId134"/>
    <p:sldId id="925" r:id="rId135"/>
    <p:sldId id="926" r:id="rId136"/>
    <p:sldId id="927" r:id="rId137"/>
    <p:sldId id="928" r:id="rId138"/>
    <p:sldId id="929" r:id="rId139"/>
    <p:sldId id="930" r:id="rId140"/>
    <p:sldId id="931" r:id="rId141"/>
    <p:sldId id="932" r:id="rId142"/>
    <p:sldId id="933" r:id="rId143"/>
    <p:sldId id="934" r:id="rId144"/>
    <p:sldId id="935" r:id="rId145"/>
    <p:sldId id="983" r:id="rId146"/>
    <p:sldId id="936" r:id="rId147"/>
    <p:sldId id="938" r:id="rId148"/>
    <p:sldId id="939" r:id="rId149"/>
    <p:sldId id="940" r:id="rId150"/>
    <p:sldId id="942" r:id="rId151"/>
    <p:sldId id="943" r:id="rId152"/>
    <p:sldId id="944" r:id="rId153"/>
    <p:sldId id="984" r:id="rId154"/>
    <p:sldId id="945" r:id="rId155"/>
    <p:sldId id="947" r:id="rId156"/>
    <p:sldId id="948" r:id="rId157"/>
    <p:sldId id="985" r:id="rId158"/>
    <p:sldId id="949" r:id="rId159"/>
    <p:sldId id="950" r:id="rId160"/>
    <p:sldId id="951" r:id="rId161"/>
    <p:sldId id="952" r:id="rId162"/>
    <p:sldId id="953" r:id="rId163"/>
    <p:sldId id="986" r:id="rId164"/>
    <p:sldId id="987" r:id="rId165"/>
    <p:sldId id="955" r:id="rId166"/>
    <p:sldId id="988" r:id="rId167"/>
    <p:sldId id="958" r:id="rId168"/>
    <p:sldId id="743" r:id="rId169"/>
    <p:sldId id="959" r:id="rId170"/>
    <p:sldId id="711" r:id="rId1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1474">
          <p15:clr>
            <a:srgbClr val="A4A3A4"/>
          </p15:clr>
        </p15:guide>
        <p15:guide id="4" orient="horz" pos="4024">
          <p15:clr>
            <a:srgbClr val="A4A3A4"/>
          </p15:clr>
        </p15:guide>
        <p15:guide id="5" orient="horz" pos="4252">
          <p15:clr>
            <a:srgbClr val="A4A3A4"/>
          </p15:clr>
        </p15:guide>
        <p15:guide id="6" orient="horz" pos="447">
          <p15:clr>
            <a:srgbClr val="A4A3A4"/>
          </p15:clr>
        </p15:guide>
        <p15:guide id="7" orient="horz" pos="665">
          <p15:clr>
            <a:srgbClr val="A4A3A4"/>
          </p15:clr>
        </p15:guide>
        <p15:guide id="8" orient="horz" pos="3316">
          <p15:clr>
            <a:srgbClr val="A4A3A4"/>
          </p15:clr>
        </p15:guide>
        <p15:guide id="9" orient="horz" pos="2869">
          <p15:clr>
            <a:srgbClr val="A4A3A4"/>
          </p15:clr>
        </p15:guide>
        <p15:guide id="10" pos="4511">
          <p15:clr>
            <a:srgbClr val="A4A3A4"/>
          </p15:clr>
        </p15:guide>
        <p15:guide id="11" pos="2584">
          <p15:clr>
            <a:srgbClr val="A4A3A4"/>
          </p15:clr>
        </p15:guide>
        <p15:guide id="12" pos="5045">
          <p15:clr>
            <a:srgbClr val="A4A3A4"/>
          </p15:clr>
        </p15:guide>
        <p15:guide id="13" pos="676">
          <p15:clr>
            <a:srgbClr val="A4A3A4"/>
          </p15:clr>
        </p15:guide>
        <p15:guide id="14" pos="3815">
          <p15:clr>
            <a:srgbClr val="A4A3A4"/>
          </p15:clr>
        </p15:guide>
        <p15:guide id="15" pos="2195">
          <p15:clr>
            <a:srgbClr val="A4A3A4"/>
          </p15:clr>
        </p15:guide>
        <p15:guide id="16" pos="2127">
          <p15:clr>
            <a:srgbClr val="A4A3A4"/>
          </p15:clr>
        </p15:guide>
        <p15:guide id="17" pos="6533">
          <p15:clr>
            <a:srgbClr val="A4A3A4"/>
          </p15:clr>
        </p15:guide>
        <p15:guide id="18" pos="433">
          <p15:clr>
            <a:srgbClr val="A4A3A4"/>
          </p15:clr>
        </p15:guide>
        <p15:guide id="19" pos="1915">
          <p15:clr>
            <a:srgbClr val="A4A3A4"/>
          </p15:clr>
        </p15:guide>
        <p15:guide id="20" pos="1094">
          <p15:clr>
            <a:srgbClr val="A4A3A4"/>
          </p15:clr>
        </p15:guide>
        <p15:guide id="21" pos="7430">
          <p15:clr>
            <a:srgbClr val="A4A3A4"/>
          </p15:clr>
        </p15:guide>
        <p15:guide id="22" pos="2541">
          <p15:clr>
            <a:srgbClr val="A4A3A4"/>
          </p15:clr>
        </p15:guide>
        <p15:guide id="23" pos="3463">
          <p15:clr>
            <a:srgbClr val="A4A3A4"/>
          </p15:clr>
        </p15:guide>
        <p15:guide id="24" pos="214">
          <p15:clr>
            <a:srgbClr val="A4A3A4"/>
          </p15:clr>
        </p15:guide>
        <p15:guide id="25" pos="3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D385B"/>
    <a:srgbClr val="023D75"/>
    <a:srgbClr val="EBEBEB"/>
    <a:srgbClr val="FF6600"/>
    <a:srgbClr val="01568F"/>
    <a:srgbClr val="026294"/>
    <a:srgbClr val="018CAD"/>
    <a:srgbClr val="03C1D9"/>
    <a:srgbClr val="65D9E8"/>
    <a:srgbClr val="20304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7001" autoAdjust="0"/>
    <p:restoredTop sz="98139" autoAdjust="0"/>
  </p:normalViewPr>
  <p:slideViewPr>
    <p:cSldViewPr snapToGrid="0">
      <p:cViewPr varScale="1">
        <p:scale>
          <a:sx n="99" d="100"/>
          <a:sy n="99" d="100"/>
        </p:scale>
        <p:origin x="-403" y="-67"/>
      </p:cViewPr>
      <p:guideLst>
        <p:guide orient="horz" pos="2160"/>
        <p:guide orient="horz" pos="1474"/>
        <p:guide orient="horz" pos="4024"/>
        <p:guide orient="horz" pos="4252"/>
        <p:guide orient="horz" pos="447"/>
        <p:guide orient="horz" pos="665"/>
        <p:guide orient="horz" pos="3316"/>
        <p:guide orient="horz" pos="2869"/>
        <p:guide pos="3817"/>
        <p:guide pos="4511"/>
        <p:guide pos="2584"/>
        <p:guide pos="5045"/>
        <p:guide pos="676"/>
        <p:guide pos="3815"/>
        <p:guide pos="2195"/>
        <p:guide pos="21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38" Type="http://schemas.openxmlformats.org/officeDocument/2006/relationships/slide" Target="slides/slide129.xml"/><Relationship Id="rId154" Type="http://schemas.openxmlformats.org/officeDocument/2006/relationships/slide" Target="slides/slide145.xml"/><Relationship Id="rId159" Type="http://schemas.openxmlformats.org/officeDocument/2006/relationships/slide" Target="slides/slide150.xml"/><Relationship Id="rId175" Type="http://schemas.openxmlformats.org/officeDocument/2006/relationships/theme" Target="theme/theme1.xml"/><Relationship Id="rId170" Type="http://schemas.openxmlformats.org/officeDocument/2006/relationships/slide" Target="slides/slide161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28" Type="http://schemas.openxmlformats.org/officeDocument/2006/relationships/slide" Target="slides/slide119.xml"/><Relationship Id="rId144" Type="http://schemas.openxmlformats.org/officeDocument/2006/relationships/slide" Target="slides/slide135.xml"/><Relationship Id="rId149" Type="http://schemas.openxmlformats.org/officeDocument/2006/relationships/slide" Target="slides/slide14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160" Type="http://schemas.openxmlformats.org/officeDocument/2006/relationships/slide" Target="slides/slide151.xml"/><Relationship Id="rId165" Type="http://schemas.openxmlformats.org/officeDocument/2006/relationships/slide" Target="slides/slide15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134" Type="http://schemas.openxmlformats.org/officeDocument/2006/relationships/slide" Target="slides/slide125.xml"/><Relationship Id="rId139" Type="http://schemas.openxmlformats.org/officeDocument/2006/relationships/slide" Target="slides/slide13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50" Type="http://schemas.openxmlformats.org/officeDocument/2006/relationships/slide" Target="slides/slide141.xml"/><Relationship Id="rId155" Type="http://schemas.openxmlformats.org/officeDocument/2006/relationships/slide" Target="slides/slide146.xml"/><Relationship Id="rId171" Type="http://schemas.openxmlformats.org/officeDocument/2006/relationships/slide" Target="slides/slide162.xml"/><Relationship Id="rId176" Type="http://schemas.openxmlformats.org/officeDocument/2006/relationships/tableStyles" Target="tableStyles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slide" Target="slides/slide115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40" Type="http://schemas.openxmlformats.org/officeDocument/2006/relationships/slide" Target="slides/slide131.xml"/><Relationship Id="rId145" Type="http://schemas.openxmlformats.org/officeDocument/2006/relationships/slide" Target="slides/slide136.xml"/><Relationship Id="rId161" Type="http://schemas.openxmlformats.org/officeDocument/2006/relationships/slide" Target="slides/slide152.xml"/><Relationship Id="rId166" Type="http://schemas.openxmlformats.org/officeDocument/2006/relationships/slide" Target="slides/slide15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43" Type="http://schemas.openxmlformats.org/officeDocument/2006/relationships/slide" Target="slides/slide134.xml"/><Relationship Id="rId148" Type="http://schemas.openxmlformats.org/officeDocument/2006/relationships/slide" Target="slides/slide139.xml"/><Relationship Id="rId151" Type="http://schemas.openxmlformats.org/officeDocument/2006/relationships/slide" Target="slides/slide142.xml"/><Relationship Id="rId156" Type="http://schemas.openxmlformats.org/officeDocument/2006/relationships/slide" Target="slides/slide147.xml"/><Relationship Id="rId164" Type="http://schemas.openxmlformats.org/officeDocument/2006/relationships/slide" Target="slides/slide155.xml"/><Relationship Id="rId169" Type="http://schemas.openxmlformats.org/officeDocument/2006/relationships/slide" Target="slides/slide16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slide" Target="slides/slide132.xml"/><Relationship Id="rId146" Type="http://schemas.openxmlformats.org/officeDocument/2006/relationships/slide" Target="slides/slide137.xml"/><Relationship Id="rId167" Type="http://schemas.openxmlformats.org/officeDocument/2006/relationships/slide" Target="slides/slide15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162" Type="http://schemas.openxmlformats.org/officeDocument/2006/relationships/slide" Target="slides/slide15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157" Type="http://schemas.openxmlformats.org/officeDocument/2006/relationships/slide" Target="slides/slide14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52" Type="http://schemas.openxmlformats.org/officeDocument/2006/relationships/slide" Target="slides/slide143.xml"/><Relationship Id="rId173" Type="http://schemas.openxmlformats.org/officeDocument/2006/relationships/presProps" Target="presProp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147" Type="http://schemas.openxmlformats.org/officeDocument/2006/relationships/slide" Target="slides/slide138.xml"/><Relationship Id="rId168" Type="http://schemas.openxmlformats.org/officeDocument/2006/relationships/slide" Target="slides/slide1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slide" Target="slides/slide133.xml"/><Relationship Id="rId163" Type="http://schemas.openxmlformats.org/officeDocument/2006/relationships/slide" Target="slides/slide15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slide" Target="slides/slide128.xml"/><Relationship Id="rId158" Type="http://schemas.openxmlformats.org/officeDocument/2006/relationships/slide" Target="slides/slide149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3" Type="http://schemas.openxmlformats.org/officeDocument/2006/relationships/slide" Target="slides/slide144.xml"/><Relationship Id="rId174" Type="http://schemas.openxmlformats.org/officeDocument/2006/relationships/viewProps" Target="viewProps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A497B-0ABE-44C0-92FA-BD53CC89F683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A7C54D2E-6B21-467A-A6FC-E2E05B539CF0}" type="pres">
      <dgm:prSet presAssocID="{C9FA497B-0ABE-44C0-92FA-BD53CC89F683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ADCE4D68-3A3D-458B-8B43-D6CB0F160215}" type="presOf" srcId="{C9FA497B-0ABE-44C0-92FA-BD53CC89F683}" destId="{A7C54D2E-6B21-467A-A6FC-E2E05B539CF0}" srcOrd="0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FA497B-0ABE-44C0-92FA-BD53CC89F683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C5E34844-D2A8-4AF7-8FE0-2570CEE2172F}">
      <dgm:prSet phldrT="[텍스트]"/>
      <dgm:spPr/>
      <dgm:t>
        <a:bodyPr/>
        <a:lstStyle/>
        <a:p>
          <a:pPr latinLnBrk="1"/>
          <a:r>
            <a:rPr lang="en-US" altLang="ko-KR" dirty="0" smtClean="0"/>
            <a:t>  </a:t>
          </a:r>
          <a:endParaRPr lang="ko-KR" altLang="en-US" dirty="0"/>
        </a:p>
      </dgm:t>
    </dgm:pt>
    <dgm:pt modelId="{5FF1D0FB-6414-4FB7-A2E1-A6B120D4909B}" type="sibTrans" cxnId="{76417A37-5F66-4A9E-9831-220E896FD0D2}">
      <dgm:prSet/>
      <dgm:spPr/>
      <dgm:t>
        <a:bodyPr/>
        <a:lstStyle/>
        <a:p>
          <a:pPr latinLnBrk="1"/>
          <a:endParaRPr lang="ko-KR" altLang="en-US"/>
        </a:p>
      </dgm:t>
    </dgm:pt>
    <dgm:pt modelId="{4BB48B1B-FCD9-43E7-8680-32E06A0FAE25}" type="parTrans" cxnId="{76417A37-5F66-4A9E-9831-220E896FD0D2}">
      <dgm:prSet/>
      <dgm:spPr/>
      <dgm:t>
        <a:bodyPr/>
        <a:lstStyle/>
        <a:p>
          <a:pPr latinLnBrk="1"/>
          <a:endParaRPr lang="ko-KR" altLang="en-US"/>
        </a:p>
      </dgm:t>
    </dgm:pt>
    <dgm:pt modelId="{FDFF9E9F-09C3-430F-B048-37377996F8E4}">
      <dgm:prSet phldrT="[텍스트]"/>
      <dgm:spPr/>
      <dgm:t>
        <a:bodyPr/>
        <a:lstStyle/>
        <a:p>
          <a:pPr latinLnBrk="1"/>
          <a:r>
            <a:rPr lang="en-US" altLang="ko-KR" dirty="0" smtClean="0"/>
            <a:t>  </a:t>
          </a:r>
          <a:endParaRPr lang="ko-KR" altLang="en-US" dirty="0"/>
        </a:p>
      </dgm:t>
    </dgm:pt>
    <dgm:pt modelId="{DBA7FE7A-B3C3-43FA-9F7E-B98EE36E7D4C}" type="sibTrans" cxnId="{5B62C87A-72A3-45C6-88EF-9215208CB4ED}">
      <dgm:prSet/>
      <dgm:spPr/>
      <dgm:t>
        <a:bodyPr/>
        <a:lstStyle/>
        <a:p>
          <a:pPr latinLnBrk="1"/>
          <a:endParaRPr lang="ko-KR" altLang="en-US"/>
        </a:p>
      </dgm:t>
    </dgm:pt>
    <dgm:pt modelId="{13C0DFD4-C1EF-4551-8C4B-0F2B05F2E2BE}" type="parTrans" cxnId="{5B62C87A-72A3-45C6-88EF-9215208CB4ED}">
      <dgm:prSet/>
      <dgm:spPr/>
      <dgm:t>
        <a:bodyPr/>
        <a:lstStyle/>
        <a:p>
          <a:pPr latinLnBrk="1"/>
          <a:endParaRPr lang="ko-KR" altLang="en-US"/>
        </a:p>
      </dgm:t>
    </dgm:pt>
    <dgm:pt modelId="{C4F2DFE6-4C3D-4117-AD9E-97FF58B1271B}">
      <dgm:prSet phldrT="[텍스트]"/>
      <dgm:spPr/>
      <dgm:t>
        <a:bodyPr/>
        <a:lstStyle/>
        <a:p>
          <a:pPr latinLnBrk="1"/>
          <a:r>
            <a:rPr lang="en-US" altLang="ko-KR" dirty="0" smtClean="0"/>
            <a:t>  </a:t>
          </a:r>
          <a:endParaRPr lang="ko-KR" altLang="en-US" dirty="0"/>
        </a:p>
      </dgm:t>
    </dgm:pt>
    <dgm:pt modelId="{3121A923-418F-4E7C-AEDC-2947AECEF72F}" type="sibTrans" cxnId="{96059F8B-863E-4481-B59B-21F20B915983}">
      <dgm:prSet/>
      <dgm:spPr/>
      <dgm:t>
        <a:bodyPr/>
        <a:lstStyle/>
        <a:p>
          <a:pPr latinLnBrk="1"/>
          <a:endParaRPr lang="ko-KR" altLang="en-US"/>
        </a:p>
      </dgm:t>
    </dgm:pt>
    <dgm:pt modelId="{01A5D349-18E2-421D-906D-D457514EC7A1}" type="parTrans" cxnId="{96059F8B-863E-4481-B59B-21F20B915983}">
      <dgm:prSet/>
      <dgm:spPr/>
      <dgm:t>
        <a:bodyPr/>
        <a:lstStyle/>
        <a:p>
          <a:pPr latinLnBrk="1"/>
          <a:endParaRPr lang="ko-KR" altLang="en-US"/>
        </a:p>
      </dgm:t>
    </dgm:pt>
    <dgm:pt modelId="{A7C54D2E-6B21-467A-A6FC-E2E05B539CF0}" type="pres">
      <dgm:prSet presAssocID="{C9FA497B-0ABE-44C0-92FA-BD53CC89F683}" presName="Name0" presStyleCnt="0">
        <dgm:presLayoutVars>
          <dgm:dir/>
          <dgm:animLvl val="lvl"/>
          <dgm:resizeHandles val="exact"/>
        </dgm:presLayoutVars>
      </dgm:prSet>
      <dgm:spPr/>
    </dgm:pt>
    <dgm:pt modelId="{77D724F6-F162-4E17-B374-72D0844FE505}" type="pres">
      <dgm:prSet presAssocID="{C4F2DFE6-4C3D-4117-AD9E-97FF58B1271B}" presName="Name8" presStyleCnt="0"/>
      <dgm:spPr/>
    </dgm:pt>
    <dgm:pt modelId="{FE5C3F4A-DC9F-4A27-9520-C43330BD63EA}" type="pres">
      <dgm:prSet presAssocID="{C4F2DFE6-4C3D-4117-AD9E-97FF58B1271B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08F5C7-5928-4FF3-9C4E-5AD795FB0F9F}" type="pres">
      <dgm:prSet presAssocID="{C4F2DFE6-4C3D-4117-AD9E-97FF58B1271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282E30-030B-42AC-835C-628FCFD9A818}" type="pres">
      <dgm:prSet presAssocID="{FDFF9E9F-09C3-430F-B048-37377996F8E4}" presName="Name8" presStyleCnt="0"/>
      <dgm:spPr/>
    </dgm:pt>
    <dgm:pt modelId="{DE4F8098-6DAD-429D-B00F-9355152F1CFD}" type="pres">
      <dgm:prSet presAssocID="{FDFF9E9F-09C3-430F-B048-37377996F8E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3B3E11-B707-4A42-A1C8-56B8D9BAE6CC}" type="pres">
      <dgm:prSet presAssocID="{FDFF9E9F-09C3-430F-B048-37377996F8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9470F9-C70A-462D-A55E-6153B9996E54}" type="pres">
      <dgm:prSet presAssocID="{C5E34844-D2A8-4AF7-8FE0-2570CEE2172F}" presName="Name8" presStyleCnt="0"/>
      <dgm:spPr/>
    </dgm:pt>
    <dgm:pt modelId="{1F4003A0-436F-46C3-9EFA-A47BD64C788D}" type="pres">
      <dgm:prSet presAssocID="{C5E34844-D2A8-4AF7-8FE0-2570CEE2172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6795B3-331E-489F-9EA7-586BC6F1CA1D}" type="pres">
      <dgm:prSet presAssocID="{C5E34844-D2A8-4AF7-8FE0-2570CEE2172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D342FF2-5C67-4B35-962B-117EA3ACF727}" type="presOf" srcId="{C4F2DFE6-4C3D-4117-AD9E-97FF58B1271B}" destId="{FE5C3F4A-DC9F-4A27-9520-C43330BD63EA}" srcOrd="0" destOrd="0" presId="urn:microsoft.com/office/officeart/2005/8/layout/pyramid3"/>
    <dgm:cxn modelId="{76417A37-5F66-4A9E-9831-220E896FD0D2}" srcId="{C9FA497B-0ABE-44C0-92FA-BD53CC89F683}" destId="{C5E34844-D2A8-4AF7-8FE0-2570CEE2172F}" srcOrd="2" destOrd="0" parTransId="{4BB48B1B-FCD9-43E7-8680-32E06A0FAE25}" sibTransId="{5FF1D0FB-6414-4FB7-A2E1-A6B120D4909B}"/>
    <dgm:cxn modelId="{0F4033A0-9713-4DDF-9DE9-3A377AAC6E42}" type="presOf" srcId="{FDFF9E9F-09C3-430F-B048-37377996F8E4}" destId="{DE4F8098-6DAD-429D-B00F-9355152F1CFD}" srcOrd="0" destOrd="0" presId="urn:microsoft.com/office/officeart/2005/8/layout/pyramid3"/>
    <dgm:cxn modelId="{27F82456-2336-427F-96AF-7A353E474DDA}" type="presOf" srcId="{FDFF9E9F-09C3-430F-B048-37377996F8E4}" destId="{A33B3E11-B707-4A42-A1C8-56B8D9BAE6CC}" srcOrd="1" destOrd="0" presId="urn:microsoft.com/office/officeart/2005/8/layout/pyramid3"/>
    <dgm:cxn modelId="{D00046CE-0BBC-42DB-903B-532B23EC5F02}" type="presOf" srcId="{C4F2DFE6-4C3D-4117-AD9E-97FF58B1271B}" destId="{1008F5C7-5928-4FF3-9C4E-5AD795FB0F9F}" srcOrd="1" destOrd="0" presId="urn:microsoft.com/office/officeart/2005/8/layout/pyramid3"/>
    <dgm:cxn modelId="{A68E922A-8FE7-4A1A-8D8F-DA1FEB30732F}" type="presOf" srcId="{C9FA497B-0ABE-44C0-92FA-BD53CC89F683}" destId="{A7C54D2E-6B21-467A-A6FC-E2E05B539CF0}" srcOrd="0" destOrd="0" presId="urn:microsoft.com/office/officeart/2005/8/layout/pyramid3"/>
    <dgm:cxn modelId="{5B62C87A-72A3-45C6-88EF-9215208CB4ED}" srcId="{C9FA497B-0ABE-44C0-92FA-BD53CC89F683}" destId="{FDFF9E9F-09C3-430F-B048-37377996F8E4}" srcOrd="1" destOrd="0" parTransId="{13C0DFD4-C1EF-4551-8C4B-0F2B05F2E2BE}" sibTransId="{DBA7FE7A-B3C3-43FA-9F7E-B98EE36E7D4C}"/>
    <dgm:cxn modelId="{5C61F932-2D9F-4FDC-8741-6727C8D4E7D1}" type="presOf" srcId="{C5E34844-D2A8-4AF7-8FE0-2570CEE2172F}" destId="{1F4003A0-436F-46C3-9EFA-A47BD64C788D}" srcOrd="0" destOrd="0" presId="urn:microsoft.com/office/officeart/2005/8/layout/pyramid3"/>
    <dgm:cxn modelId="{F90D9E27-04F1-4215-A550-3CCBA140C481}" type="presOf" srcId="{C5E34844-D2A8-4AF7-8FE0-2570CEE2172F}" destId="{DC6795B3-331E-489F-9EA7-586BC6F1CA1D}" srcOrd="1" destOrd="0" presId="urn:microsoft.com/office/officeart/2005/8/layout/pyramid3"/>
    <dgm:cxn modelId="{96059F8B-863E-4481-B59B-21F20B915983}" srcId="{C9FA497B-0ABE-44C0-92FA-BD53CC89F683}" destId="{C4F2DFE6-4C3D-4117-AD9E-97FF58B1271B}" srcOrd="0" destOrd="0" parTransId="{01A5D349-18E2-421D-906D-D457514EC7A1}" sibTransId="{3121A923-418F-4E7C-AEDC-2947AECEF72F}"/>
    <dgm:cxn modelId="{DB8446DE-D110-4FFC-A219-F73676309698}" type="presParOf" srcId="{A7C54D2E-6B21-467A-A6FC-E2E05B539CF0}" destId="{77D724F6-F162-4E17-B374-72D0844FE505}" srcOrd="0" destOrd="0" presId="urn:microsoft.com/office/officeart/2005/8/layout/pyramid3"/>
    <dgm:cxn modelId="{9FACC531-A399-4DBD-9202-A9ACF346E3BF}" type="presParOf" srcId="{77D724F6-F162-4E17-B374-72D0844FE505}" destId="{FE5C3F4A-DC9F-4A27-9520-C43330BD63EA}" srcOrd="0" destOrd="0" presId="urn:microsoft.com/office/officeart/2005/8/layout/pyramid3"/>
    <dgm:cxn modelId="{6FF90F6B-8889-4B7E-96FB-1CB12BF0F182}" type="presParOf" srcId="{77D724F6-F162-4E17-B374-72D0844FE505}" destId="{1008F5C7-5928-4FF3-9C4E-5AD795FB0F9F}" srcOrd="1" destOrd="0" presId="urn:microsoft.com/office/officeart/2005/8/layout/pyramid3"/>
    <dgm:cxn modelId="{2D657158-BB20-4770-878B-A061FCC6A56B}" type="presParOf" srcId="{A7C54D2E-6B21-467A-A6FC-E2E05B539CF0}" destId="{58282E30-030B-42AC-835C-628FCFD9A818}" srcOrd="1" destOrd="0" presId="urn:microsoft.com/office/officeart/2005/8/layout/pyramid3"/>
    <dgm:cxn modelId="{F051A7BF-9A5E-4FD1-BCF3-723B95DF9BC1}" type="presParOf" srcId="{58282E30-030B-42AC-835C-628FCFD9A818}" destId="{DE4F8098-6DAD-429D-B00F-9355152F1CFD}" srcOrd="0" destOrd="0" presId="urn:microsoft.com/office/officeart/2005/8/layout/pyramid3"/>
    <dgm:cxn modelId="{6D9A95F9-CBEF-42DB-A186-2689DD33731D}" type="presParOf" srcId="{58282E30-030B-42AC-835C-628FCFD9A818}" destId="{A33B3E11-B707-4A42-A1C8-56B8D9BAE6CC}" srcOrd="1" destOrd="0" presId="urn:microsoft.com/office/officeart/2005/8/layout/pyramid3"/>
    <dgm:cxn modelId="{60835B79-CBEB-4309-90D3-0DF4C1508655}" type="presParOf" srcId="{A7C54D2E-6B21-467A-A6FC-E2E05B539CF0}" destId="{4F9470F9-C70A-462D-A55E-6153B9996E54}" srcOrd="2" destOrd="0" presId="urn:microsoft.com/office/officeart/2005/8/layout/pyramid3"/>
    <dgm:cxn modelId="{A9FA9ABB-1175-4C94-9E93-14E8593CA120}" type="presParOf" srcId="{4F9470F9-C70A-462D-A55E-6153B9996E54}" destId="{1F4003A0-436F-46C3-9EFA-A47BD64C788D}" srcOrd="0" destOrd="0" presId="urn:microsoft.com/office/officeart/2005/8/layout/pyramid3"/>
    <dgm:cxn modelId="{2E5A25B2-319D-4F23-AE68-5E6312E828F4}" type="presParOf" srcId="{4F9470F9-C70A-462D-A55E-6153B9996E54}" destId="{DC6795B3-331E-489F-9EA7-586BC6F1CA1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FA497B-0ABE-44C0-92FA-BD53CC89F683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C5E34844-D2A8-4AF7-8FE0-2570CEE2172F}">
      <dgm:prSet phldrT="[텍스트]"/>
      <dgm:spPr/>
      <dgm:t>
        <a:bodyPr/>
        <a:lstStyle/>
        <a:p>
          <a:pPr latinLnBrk="1"/>
          <a:r>
            <a:rPr lang="en-US" altLang="ko-KR" dirty="0" smtClean="0"/>
            <a:t>  </a:t>
          </a:r>
          <a:endParaRPr lang="ko-KR" altLang="en-US" dirty="0"/>
        </a:p>
      </dgm:t>
    </dgm:pt>
    <dgm:pt modelId="{5FF1D0FB-6414-4FB7-A2E1-A6B120D4909B}" type="sibTrans" cxnId="{76417A37-5F66-4A9E-9831-220E896FD0D2}">
      <dgm:prSet/>
      <dgm:spPr/>
      <dgm:t>
        <a:bodyPr/>
        <a:lstStyle/>
        <a:p>
          <a:pPr latinLnBrk="1"/>
          <a:endParaRPr lang="ko-KR" altLang="en-US"/>
        </a:p>
      </dgm:t>
    </dgm:pt>
    <dgm:pt modelId="{4BB48B1B-FCD9-43E7-8680-32E06A0FAE25}" type="parTrans" cxnId="{76417A37-5F66-4A9E-9831-220E896FD0D2}">
      <dgm:prSet/>
      <dgm:spPr/>
      <dgm:t>
        <a:bodyPr/>
        <a:lstStyle/>
        <a:p>
          <a:pPr latinLnBrk="1"/>
          <a:endParaRPr lang="ko-KR" altLang="en-US"/>
        </a:p>
      </dgm:t>
    </dgm:pt>
    <dgm:pt modelId="{FDFF9E9F-09C3-430F-B048-37377996F8E4}">
      <dgm:prSet phldrT="[텍스트]"/>
      <dgm:spPr/>
      <dgm:t>
        <a:bodyPr/>
        <a:lstStyle/>
        <a:p>
          <a:pPr latinLnBrk="1"/>
          <a:r>
            <a:rPr lang="en-US" altLang="ko-KR" dirty="0" smtClean="0"/>
            <a:t>  </a:t>
          </a:r>
          <a:endParaRPr lang="ko-KR" altLang="en-US" dirty="0"/>
        </a:p>
      </dgm:t>
    </dgm:pt>
    <dgm:pt modelId="{DBA7FE7A-B3C3-43FA-9F7E-B98EE36E7D4C}" type="sibTrans" cxnId="{5B62C87A-72A3-45C6-88EF-9215208CB4ED}">
      <dgm:prSet/>
      <dgm:spPr/>
      <dgm:t>
        <a:bodyPr/>
        <a:lstStyle/>
        <a:p>
          <a:pPr latinLnBrk="1"/>
          <a:endParaRPr lang="ko-KR" altLang="en-US"/>
        </a:p>
      </dgm:t>
    </dgm:pt>
    <dgm:pt modelId="{13C0DFD4-C1EF-4551-8C4B-0F2B05F2E2BE}" type="parTrans" cxnId="{5B62C87A-72A3-45C6-88EF-9215208CB4ED}">
      <dgm:prSet/>
      <dgm:spPr/>
      <dgm:t>
        <a:bodyPr/>
        <a:lstStyle/>
        <a:p>
          <a:pPr latinLnBrk="1"/>
          <a:endParaRPr lang="ko-KR" altLang="en-US"/>
        </a:p>
      </dgm:t>
    </dgm:pt>
    <dgm:pt modelId="{C4F2DFE6-4C3D-4117-AD9E-97FF58B1271B}">
      <dgm:prSet phldrT="[텍스트]"/>
      <dgm:spPr/>
      <dgm:t>
        <a:bodyPr/>
        <a:lstStyle/>
        <a:p>
          <a:pPr latinLnBrk="1"/>
          <a:r>
            <a:rPr lang="en-US" altLang="ko-KR" dirty="0" smtClean="0"/>
            <a:t>  </a:t>
          </a:r>
          <a:endParaRPr lang="ko-KR" altLang="en-US" dirty="0"/>
        </a:p>
      </dgm:t>
    </dgm:pt>
    <dgm:pt modelId="{3121A923-418F-4E7C-AEDC-2947AECEF72F}" type="sibTrans" cxnId="{96059F8B-863E-4481-B59B-21F20B915983}">
      <dgm:prSet/>
      <dgm:spPr/>
      <dgm:t>
        <a:bodyPr/>
        <a:lstStyle/>
        <a:p>
          <a:pPr latinLnBrk="1"/>
          <a:endParaRPr lang="ko-KR" altLang="en-US"/>
        </a:p>
      </dgm:t>
    </dgm:pt>
    <dgm:pt modelId="{01A5D349-18E2-421D-906D-D457514EC7A1}" type="parTrans" cxnId="{96059F8B-863E-4481-B59B-21F20B915983}">
      <dgm:prSet/>
      <dgm:spPr/>
      <dgm:t>
        <a:bodyPr/>
        <a:lstStyle/>
        <a:p>
          <a:pPr latinLnBrk="1"/>
          <a:endParaRPr lang="ko-KR" altLang="en-US"/>
        </a:p>
      </dgm:t>
    </dgm:pt>
    <dgm:pt modelId="{A7C54D2E-6B21-467A-A6FC-E2E05B539CF0}" type="pres">
      <dgm:prSet presAssocID="{C9FA497B-0ABE-44C0-92FA-BD53CC89F683}" presName="Name0" presStyleCnt="0">
        <dgm:presLayoutVars>
          <dgm:dir/>
          <dgm:animLvl val="lvl"/>
          <dgm:resizeHandles val="exact"/>
        </dgm:presLayoutVars>
      </dgm:prSet>
      <dgm:spPr/>
    </dgm:pt>
    <dgm:pt modelId="{77D724F6-F162-4E17-B374-72D0844FE505}" type="pres">
      <dgm:prSet presAssocID="{C4F2DFE6-4C3D-4117-AD9E-97FF58B1271B}" presName="Name8" presStyleCnt="0"/>
      <dgm:spPr/>
    </dgm:pt>
    <dgm:pt modelId="{FE5C3F4A-DC9F-4A27-9520-C43330BD63EA}" type="pres">
      <dgm:prSet presAssocID="{C4F2DFE6-4C3D-4117-AD9E-97FF58B1271B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08F5C7-5928-4FF3-9C4E-5AD795FB0F9F}" type="pres">
      <dgm:prSet presAssocID="{C4F2DFE6-4C3D-4117-AD9E-97FF58B1271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282E30-030B-42AC-835C-628FCFD9A818}" type="pres">
      <dgm:prSet presAssocID="{FDFF9E9F-09C3-430F-B048-37377996F8E4}" presName="Name8" presStyleCnt="0"/>
      <dgm:spPr/>
    </dgm:pt>
    <dgm:pt modelId="{DE4F8098-6DAD-429D-B00F-9355152F1CFD}" type="pres">
      <dgm:prSet presAssocID="{FDFF9E9F-09C3-430F-B048-37377996F8E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3B3E11-B707-4A42-A1C8-56B8D9BAE6CC}" type="pres">
      <dgm:prSet presAssocID="{FDFF9E9F-09C3-430F-B048-37377996F8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9470F9-C70A-462D-A55E-6153B9996E54}" type="pres">
      <dgm:prSet presAssocID="{C5E34844-D2A8-4AF7-8FE0-2570CEE2172F}" presName="Name8" presStyleCnt="0"/>
      <dgm:spPr/>
    </dgm:pt>
    <dgm:pt modelId="{1F4003A0-436F-46C3-9EFA-A47BD64C788D}" type="pres">
      <dgm:prSet presAssocID="{C5E34844-D2A8-4AF7-8FE0-2570CEE2172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6795B3-331E-489F-9EA7-586BC6F1CA1D}" type="pres">
      <dgm:prSet presAssocID="{C5E34844-D2A8-4AF7-8FE0-2570CEE2172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45EBF10-DB19-4F80-A4F7-644F2EDCF92C}" type="presOf" srcId="{C9FA497B-0ABE-44C0-92FA-BD53CC89F683}" destId="{A7C54D2E-6B21-467A-A6FC-E2E05B539CF0}" srcOrd="0" destOrd="0" presId="urn:microsoft.com/office/officeart/2005/8/layout/pyramid3"/>
    <dgm:cxn modelId="{A87BABD9-6963-48D7-949A-47EAE531C548}" type="presOf" srcId="{C5E34844-D2A8-4AF7-8FE0-2570CEE2172F}" destId="{DC6795B3-331E-489F-9EA7-586BC6F1CA1D}" srcOrd="1" destOrd="0" presId="urn:microsoft.com/office/officeart/2005/8/layout/pyramid3"/>
    <dgm:cxn modelId="{382DFC5C-D15B-4917-9E8B-5A9C135C4801}" type="presOf" srcId="{C4F2DFE6-4C3D-4117-AD9E-97FF58B1271B}" destId="{FE5C3F4A-DC9F-4A27-9520-C43330BD63EA}" srcOrd="0" destOrd="0" presId="urn:microsoft.com/office/officeart/2005/8/layout/pyramid3"/>
    <dgm:cxn modelId="{76417A37-5F66-4A9E-9831-220E896FD0D2}" srcId="{C9FA497B-0ABE-44C0-92FA-BD53CC89F683}" destId="{C5E34844-D2A8-4AF7-8FE0-2570CEE2172F}" srcOrd="2" destOrd="0" parTransId="{4BB48B1B-FCD9-43E7-8680-32E06A0FAE25}" sibTransId="{5FF1D0FB-6414-4FB7-A2E1-A6B120D4909B}"/>
    <dgm:cxn modelId="{E6F5F034-1AF0-4C99-89AA-E9F4798689E1}" type="presOf" srcId="{FDFF9E9F-09C3-430F-B048-37377996F8E4}" destId="{A33B3E11-B707-4A42-A1C8-56B8D9BAE6CC}" srcOrd="1" destOrd="0" presId="urn:microsoft.com/office/officeart/2005/8/layout/pyramid3"/>
    <dgm:cxn modelId="{5B62C87A-72A3-45C6-88EF-9215208CB4ED}" srcId="{C9FA497B-0ABE-44C0-92FA-BD53CC89F683}" destId="{FDFF9E9F-09C3-430F-B048-37377996F8E4}" srcOrd="1" destOrd="0" parTransId="{13C0DFD4-C1EF-4551-8C4B-0F2B05F2E2BE}" sibTransId="{DBA7FE7A-B3C3-43FA-9F7E-B98EE36E7D4C}"/>
    <dgm:cxn modelId="{39F46040-10F3-4B6B-A083-61E3ABD5027E}" type="presOf" srcId="{FDFF9E9F-09C3-430F-B048-37377996F8E4}" destId="{DE4F8098-6DAD-429D-B00F-9355152F1CFD}" srcOrd="0" destOrd="0" presId="urn:microsoft.com/office/officeart/2005/8/layout/pyramid3"/>
    <dgm:cxn modelId="{B29AC42F-C706-4B30-ACEF-0BC2A5B4D719}" type="presOf" srcId="{C4F2DFE6-4C3D-4117-AD9E-97FF58B1271B}" destId="{1008F5C7-5928-4FF3-9C4E-5AD795FB0F9F}" srcOrd="1" destOrd="0" presId="urn:microsoft.com/office/officeart/2005/8/layout/pyramid3"/>
    <dgm:cxn modelId="{96059F8B-863E-4481-B59B-21F20B915983}" srcId="{C9FA497B-0ABE-44C0-92FA-BD53CC89F683}" destId="{C4F2DFE6-4C3D-4117-AD9E-97FF58B1271B}" srcOrd="0" destOrd="0" parTransId="{01A5D349-18E2-421D-906D-D457514EC7A1}" sibTransId="{3121A923-418F-4E7C-AEDC-2947AECEF72F}"/>
    <dgm:cxn modelId="{7C1D2D74-CD23-44EB-A0FF-2FEB7822AE10}" type="presOf" srcId="{C5E34844-D2A8-4AF7-8FE0-2570CEE2172F}" destId="{1F4003A0-436F-46C3-9EFA-A47BD64C788D}" srcOrd="0" destOrd="0" presId="urn:microsoft.com/office/officeart/2005/8/layout/pyramid3"/>
    <dgm:cxn modelId="{6707FDA5-DBD0-4B19-9691-1283075DD6F8}" type="presParOf" srcId="{A7C54D2E-6B21-467A-A6FC-E2E05B539CF0}" destId="{77D724F6-F162-4E17-B374-72D0844FE505}" srcOrd="0" destOrd="0" presId="urn:microsoft.com/office/officeart/2005/8/layout/pyramid3"/>
    <dgm:cxn modelId="{5DBE1515-DA22-43DC-8E56-F5464D07B0BD}" type="presParOf" srcId="{77D724F6-F162-4E17-B374-72D0844FE505}" destId="{FE5C3F4A-DC9F-4A27-9520-C43330BD63EA}" srcOrd="0" destOrd="0" presId="urn:microsoft.com/office/officeart/2005/8/layout/pyramid3"/>
    <dgm:cxn modelId="{02856EDF-885C-4FD2-BED3-87B0F6B470A9}" type="presParOf" srcId="{77D724F6-F162-4E17-B374-72D0844FE505}" destId="{1008F5C7-5928-4FF3-9C4E-5AD795FB0F9F}" srcOrd="1" destOrd="0" presId="urn:microsoft.com/office/officeart/2005/8/layout/pyramid3"/>
    <dgm:cxn modelId="{BF83B1D4-1ADD-4BC3-BEB1-5A050D30B1A4}" type="presParOf" srcId="{A7C54D2E-6B21-467A-A6FC-E2E05B539CF0}" destId="{58282E30-030B-42AC-835C-628FCFD9A818}" srcOrd="1" destOrd="0" presId="urn:microsoft.com/office/officeart/2005/8/layout/pyramid3"/>
    <dgm:cxn modelId="{87019EE5-49F1-432A-A189-125FAA7CA370}" type="presParOf" srcId="{58282E30-030B-42AC-835C-628FCFD9A818}" destId="{DE4F8098-6DAD-429D-B00F-9355152F1CFD}" srcOrd="0" destOrd="0" presId="urn:microsoft.com/office/officeart/2005/8/layout/pyramid3"/>
    <dgm:cxn modelId="{6494F05D-A5AF-4C63-9E65-4573F0A4828C}" type="presParOf" srcId="{58282E30-030B-42AC-835C-628FCFD9A818}" destId="{A33B3E11-B707-4A42-A1C8-56B8D9BAE6CC}" srcOrd="1" destOrd="0" presId="urn:microsoft.com/office/officeart/2005/8/layout/pyramid3"/>
    <dgm:cxn modelId="{B53214F5-862E-4213-A1CA-F559F9F78A77}" type="presParOf" srcId="{A7C54D2E-6B21-467A-A6FC-E2E05B539CF0}" destId="{4F9470F9-C70A-462D-A55E-6153B9996E54}" srcOrd="2" destOrd="0" presId="urn:microsoft.com/office/officeart/2005/8/layout/pyramid3"/>
    <dgm:cxn modelId="{8ED4F899-D71D-43F1-A3B6-56F253F68AB0}" type="presParOf" srcId="{4F9470F9-C70A-462D-A55E-6153B9996E54}" destId="{1F4003A0-436F-46C3-9EFA-A47BD64C788D}" srcOrd="0" destOrd="0" presId="urn:microsoft.com/office/officeart/2005/8/layout/pyramid3"/>
    <dgm:cxn modelId="{9377CBA3-F6C5-483A-B793-42969FD8BB88}" type="presParOf" srcId="{4F9470F9-C70A-462D-A55E-6153B9996E54}" destId="{DC6795B3-331E-489F-9EA7-586BC6F1CA1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37CF7A-209E-4D4A-B13B-D78D7E49A055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2F72D200-810A-424E-B15D-7E6D051CD56F}">
      <dgm:prSet phldrT="[텍스트]"/>
      <dgm:spPr>
        <a:ln w="28575">
          <a:solidFill>
            <a:srgbClr val="00B050"/>
          </a:solidFill>
        </a:ln>
      </dgm:spPr>
      <dgm:t>
        <a:bodyPr/>
        <a:lstStyle/>
        <a:p>
          <a:pPr latinLnBrk="1"/>
          <a:r>
            <a:rPr lang="ko-KR" altLang="en-US" dirty="0" smtClean="0"/>
            <a:t>비회원</a:t>
          </a:r>
          <a:endParaRPr lang="ko-KR" altLang="en-US" dirty="0"/>
        </a:p>
      </dgm:t>
    </dgm:pt>
    <dgm:pt modelId="{0C99DB64-9053-43CC-BC5C-DB8A1C538D4D}" type="parTrans" cxnId="{7FF92E76-B25A-4549-8E65-A7FE10137DC4}">
      <dgm:prSet/>
      <dgm:spPr/>
      <dgm:t>
        <a:bodyPr/>
        <a:lstStyle/>
        <a:p>
          <a:pPr latinLnBrk="1"/>
          <a:endParaRPr lang="ko-KR" altLang="en-US"/>
        </a:p>
      </dgm:t>
    </dgm:pt>
    <dgm:pt modelId="{A18F2830-43A5-4F48-B2D2-047E0D52E3C5}" type="sibTrans" cxnId="{7FF92E76-B25A-4549-8E65-A7FE10137DC4}">
      <dgm:prSet/>
      <dgm:spPr/>
      <dgm:t>
        <a:bodyPr/>
        <a:lstStyle/>
        <a:p>
          <a:pPr latinLnBrk="1"/>
          <a:endParaRPr lang="ko-KR" altLang="en-US"/>
        </a:p>
      </dgm:t>
    </dgm:pt>
    <dgm:pt modelId="{62D1698C-431E-498F-9B03-F6403362AC8E}">
      <dgm:prSet phldrT="[텍스트]"/>
      <dgm:spPr>
        <a:ln w="63500">
          <a:solidFill>
            <a:schemeClr val="accent4">
              <a:alpha val="7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공고열람</a:t>
          </a:r>
          <a:endParaRPr lang="ko-KR" altLang="en-US" dirty="0"/>
        </a:p>
      </dgm:t>
    </dgm:pt>
    <dgm:pt modelId="{9DF44E2F-FE9F-476C-AA96-15501A7D160E}" type="parTrans" cxnId="{CD5442ED-A127-40C1-BA21-D45775256A6A}">
      <dgm:prSet/>
      <dgm:spPr/>
      <dgm:t>
        <a:bodyPr/>
        <a:lstStyle/>
        <a:p>
          <a:pPr latinLnBrk="1"/>
          <a:endParaRPr lang="ko-KR" altLang="en-US"/>
        </a:p>
      </dgm:t>
    </dgm:pt>
    <dgm:pt modelId="{25BCB733-60F3-4EC1-8E38-1A148FD4D968}" type="sibTrans" cxnId="{CD5442ED-A127-40C1-BA21-D45775256A6A}">
      <dgm:prSet/>
      <dgm:spPr/>
      <dgm:t>
        <a:bodyPr/>
        <a:lstStyle/>
        <a:p>
          <a:pPr latinLnBrk="1"/>
          <a:endParaRPr lang="ko-KR" altLang="en-US"/>
        </a:p>
      </dgm:t>
    </dgm:pt>
    <dgm:pt modelId="{F3197129-0BD3-444C-BCEC-03180D848199}">
      <dgm:prSet phldrT="[텍스트]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dirty="0" smtClean="0"/>
            <a:t>개인회원</a:t>
          </a:r>
          <a:endParaRPr lang="ko-KR" altLang="en-US" dirty="0"/>
        </a:p>
      </dgm:t>
    </dgm:pt>
    <dgm:pt modelId="{C1BB7157-4BF5-494D-809E-C07E688C02E5}" type="parTrans" cxnId="{F6BA892A-7E19-4EF3-B3A5-F2AF956050A9}">
      <dgm:prSet/>
      <dgm:spPr/>
      <dgm:t>
        <a:bodyPr/>
        <a:lstStyle/>
        <a:p>
          <a:pPr latinLnBrk="1"/>
          <a:endParaRPr lang="ko-KR" altLang="en-US"/>
        </a:p>
      </dgm:t>
    </dgm:pt>
    <dgm:pt modelId="{55062028-91F0-4F40-8985-38FAF177D2C7}" type="sibTrans" cxnId="{F6BA892A-7E19-4EF3-B3A5-F2AF956050A9}">
      <dgm:prSet/>
      <dgm:spPr/>
      <dgm:t>
        <a:bodyPr/>
        <a:lstStyle/>
        <a:p>
          <a:pPr latinLnBrk="1"/>
          <a:endParaRPr lang="ko-KR" altLang="en-US"/>
        </a:p>
      </dgm:t>
    </dgm:pt>
    <dgm:pt modelId="{6B67A9B1-787F-47E9-91DD-FEA883C32421}">
      <dgm:prSet phldrT="[텍스트]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dirty="0" smtClean="0"/>
            <a:t>기업회원</a:t>
          </a:r>
          <a:endParaRPr lang="ko-KR" altLang="en-US" dirty="0"/>
        </a:p>
      </dgm:t>
    </dgm:pt>
    <dgm:pt modelId="{A480FB26-8550-4642-949F-D6F991AEE6E2}" type="parTrans" cxnId="{CF3DBC04-9AC4-463F-B528-17FEB2CE0FE4}">
      <dgm:prSet/>
      <dgm:spPr/>
      <dgm:t>
        <a:bodyPr/>
        <a:lstStyle/>
        <a:p>
          <a:pPr latinLnBrk="1"/>
          <a:endParaRPr lang="ko-KR" altLang="en-US"/>
        </a:p>
      </dgm:t>
    </dgm:pt>
    <dgm:pt modelId="{837A36A3-16FE-4390-8B49-5FE68A58CD06}" type="sibTrans" cxnId="{CF3DBC04-9AC4-463F-B528-17FEB2CE0FE4}">
      <dgm:prSet/>
      <dgm:spPr/>
      <dgm:t>
        <a:bodyPr/>
        <a:lstStyle/>
        <a:p>
          <a:pPr latinLnBrk="1"/>
          <a:endParaRPr lang="ko-KR" altLang="en-US"/>
        </a:p>
      </dgm:t>
    </dgm:pt>
    <dgm:pt modelId="{85823680-93E7-42C0-BBF7-FC88D449AB97}">
      <dgm:prSet phldrT="[텍스트]"/>
      <dgm:spPr>
        <a:ln w="63500">
          <a:solidFill>
            <a:schemeClr val="accent4">
              <a:alpha val="7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회원가입</a:t>
          </a:r>
          <a:endParaRPr lang="ko-KR" altLang="en-US" dirty="0"/>
        </a:p>
      </dgm:t>
    </dgm:pt>
    <dgm:pt modelId="{64504DE0-7699-48E5-B1F1-5AE110CB1408}" type="parTrans" cxnId="{536B6AC8-A3A3-477A-B571-5FA3F9EED63D}">
      <dgm:prSet/>
      <dgm:spPr/>
      <dgm:t>
        <a:bodyPr/>
        <a:lstStyle/>
        <a:p>
          <a:pPr latinLnBrk="1"/>
          <a:endParaRPr lang="ko-KR" altLang="en-US"/>
        </a:p>
      </dgm:t>
    </dgm:pt>
    <dgm:pt modelId="{5FD19C92-E39F-46BD-9C8C-22080090F9F2}" type="sibTrans" cxnId="{536B6AC8-A3A3-477A-B571-5FA3F9EED63D}">
      <dgm:prSet/>
      <dgm:spPr/>
      <dgm:t>
        <a:bodyPr/>
        <a:lstStyle/>
        <a:p>
          <a:pPr latinLnBrk="1"/>
          <a:endParaRPr lang="ko-KR" altLang="en-US"/>
        </a:p>
      </dgm:t>
    </dgm:pt>
    <dgm:pt modelId="{63E3AD72-F860-49DA-9DA2-1EFF0333262B}" type="pres">
      <dgm:prSet presAssocID="{3237CF7A-209E-4D4A-B13B-D78D7E49A05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72D019-CC4C-45BA-B773-9BF00D0540AD}" type="pres">
      <dgm:prSet presAssocID="{2F72D200-810A-424E-B15D-7E6D051CD56F}" presName="hierRoot1" presStyleCnt="0">
        <dgm:presLayoutVars>
          <dgm:hierBranch val="init"/>
        </dgm:presLayoutVars>
      </dgm:prSet>
      <dgm:spPr/>
    </dgm:pt>
    <dgm:pt modelId="{4C50028A-8281-4120-9E4C-6ED9F04CBEE1}" type="pres">
      <dgm:prSet presAssocID="{2F72D200-810A-424E-B15D-7E6D051CD56F}" presName="rootComposite1" presStyleCnt="0"/>
      <dgm:spPr/>
    </dgm:pt>
    <dgm:pt modelId="{E49E64AC-6268-4C9A-9E2D-1102CFF8C556}" type="pres">
      <dgm:prSet presAssocID="{2F72D200-810A-424E-B15D-7E6D051CD56F}" presName="rootText1" presStyleLbl="node0" presStyleIdx="0" presStyleCnt="1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2450982-37BD-426F-9CDD-94B8663CCEEB}" type="pres">
      <dgm:prSet presAssocID="{2F72D200-810A-424E-B15D-7E6D051CD56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62DE5E3-544E-428E-B8FF-D411F0C5593B}" type="pres">
      <dgm:prSet presAssocID="{2F72D200-810A-424E-B15D-7E6D051CD56F}" presName="hierChild2" presStyleCnt="0"/>
      <dgm:spPr/>
    </dgm:pt>
    <dgm:pt modelId="{E7B6F355-BDEC-45E3-8096-00BB61BEFCFB}" type="pres">
      <dgm:prSet presAssocID="{64504DE0-7699-48E5-B1F1-5AE110CB1408}" presName="Name64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F5188FBB-B0AA-4042-A380-4D77C7703983}" type="pres">
      <dgm:prSet presAssocID="{85823680-93E7-42C0-BBF7-FC88D449AB97}" presName="hierRoot2" presStyleCnt="0">
        <dgm:presLayoutVars>
          <dgm:hierBranch val="init"/>
        </dgm:presLayoutVars>
      </dgm:prSet>
      <dgm:spPr/>
    </dgm:pt>
    <dgm:pt modelId="{7B883FE9-37D0-42F9-A933-EA0518119BDF}" type="pres">
      <dgm:prSet presAssocID="{85823680-93E7-42C0-BBF7-FC88D449AB97}" presName="rootComposite" presStyleCnt="0"/>
      <dgm:spPr/>
    </dgm:pt>
    <dgm:pt modelId="{0912D892-6B69-4459-A926-89D3B955D85E}" type="pres">
      <dgm:prSet presAssocID="{85823680-93E7-42C0-BBF7-FC88D449AB97}" presName="rootText" presStyleLbl="node2" presStyleIdx="0" presStyleCnt="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4660442-2121-4E75-AC10-7F094B936E44}" type="pres">
      <dgm:prSet presAssocID="{85823680-93E7-42C0-BBF7-FC88D449AB97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C0F6367-F336-4469-9F29-3E8C0195904E}" type="pres">
      <dgm:prSet presAssocID="{85823680-93E7-42C0-BBF7-FC88D449AB97}" presName="hierChild4" presStyleCnt="0"/>
      <dgm:spPr/>
    </dgm:pt>
    <dgm:pt modelId="{EC4F8A54-ABAB-4DB4-8EDD-E2DEF2DF160E}" type="pres">
      <dgm:prSet presAssocID="{C1BB7157-4BF5-494D-809E-C07E688C02E5}" presName="Name64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C69713F8-1D15-4350-A79E-D26BFD9A35E7}" type="pres">
      <dgm:prSet presAssocID="{F3197129-0BD3-444C-BCEC-03180D848199}" presName="hierRoot2" presStyleCnt="0">
        <dgm:presLayoutVars>
          <dgm:hierBranch val="init"/>
        </dgm:presLayoutVars>
      </dgm:prSet>
      <dgm:spPr/>
    </dgm:pt>
    <dgm:pt modelId="{5399CB87-6AE3-4EFA-AC9F-B9870143654E}" type="pres">
      <dgm:prSet presAssocID="{F3197129-0BD3-444C-BCEC-03180D848199}" presName="rootComposite" presStyleCnt="0"/>
      <dgm:spPr/>
    </dgm:pt>
    <dgm:pt modelId="{BA726181-AC42-46BD-AE8A-12C7416F62EC}" type="pres">
      <dgm:prSet presAssocID="{F3197129-0BD3-444C-BCEC-03180D848199}" presName="rootText" presStyleLbl="node3" presStyleIdx="0" presStyleCnt="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E85AD0C-1737-4086-B50A-22509942E24D}" type="pres">
      <dgm:prSet presAssocID="{F3197129-0BD3-444C-BCEC-03180D848199}" presName="rootConnector" presStyleLbl="node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818EE31-7FE6-4F11-986E-A25603FD2978}" type="pres">
      <dgm:prSet presAssocID="{F3197129-0BD3-444C-BCEC-03180D848199}" presName="hierChild4" presStyleCnt="0"/>
      <dgm:spPr/>
    </dgm:pt>
    <dgm:pt modelId="{2CCC0C69-0257-4337-AF47-EA0396EFFFC4}" type="pres">
      <dgm:prSet presAssocID="{F3197129-0BD3-444C-BCEC-03180D848199}" presName="hierChild5" presStyleCnt="0"/>
      <dgm:spPr/>
    </dgm:pt>
    <dgm:pt modelId="{A4FB563A-0323-48C6-9A9B-A8C6FFA9A2CA}" type="pres">
      <dgm:prSet presAssocID="{A480FB26-8550-4642-949F-D6F991AEE6E2}" presName="Name64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0D99C87C-EF33-4937-99DE-CA0075AB1409}" type="pres">
      <dgm:prSet presAssocID="{6B67A9B1-787F-47E9-91DD-FEA883C32421}" presName="hierRoot2" presStyleCnt="0">
        <dgm:presLayoutVars>
          <dgm:hierBranch val="init"/>
        </dgm:presLayoutVars>
      </dgm:prSet>
      <dgm:spPr/>
    </dgm:pt>
    <dgm:pt modelId="{BC6602CC-2538-41CD-9358-B29015F0660C}" type="pres">
      <dgm:prSet presAssocID="{6B67A9B1-787F-47E9-91DD-FEA883C32421}" presName="rootComposite" presStyleCnt="0"/>
      <dgm:spPr/>
    </dgm:pt>
    <dgm:pt modelId="{7C73C26C-7DD5-4539-84F0-46F527CAD229}" type="pres">
      <dgm:prSet presAssocID="{6B67A9B1-787F-47E9-91DD-FEA883C32421}" presName="rootText" presStyleLbl="node3" presStyleIdx="1" presStyleCnt="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C6570AB-445D-44B4-8D63-C233B6DA5BC8}" type="pres">
      <dgm:prSet presAssocID="{6B67A9B1-787F-47E9-91DD-FEA883C32421}" presName="rootConnector" presStyleLbl="node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3F48949-69D3-4F08-8135-F16C688C0664}" type="pres">
      <dgm:prSet presAssocID="{6B67A9B1-787F-47E9-91DD-FEA883C32421}" presName="hierChild4" presStyleCnt="0"/>
      <dgm:spPr/>
    </dgm:pt>
    <dgm:pt modelId="{53D2B5D7-79C3-4368-A72E-095A353E1A84}" type="pres">
      <dgm:prSet presAssocID="{6B67A9B1-787F-47E9-91DD-FEA883C32421}" presName="hierChild5" presStyleCnt="0"/>
      <dgm:spPr/>
    </dgm:pt>
    <dgm:pt modelId="{D0454263-9D2E-4778-AA52-297DEE80252C}" type="pres">
      <dgm:prSet presAssocID="{85823680-93E7-42C0-BBF7-FC88D449AB97}" presName="hierChild5" presStyleCnt="0"/>
      <dgm:spPr/>
    </dgm:pt>
    <dgm:pt modelId="{691E7327-1810-451E-AD37-CA2E580002D9}" type="pres">
      <dgm:prSet presAssocID="{9DF44E2F-FE9F-476C-AA96-15501A7D160E}" presName="Name64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B6F147F-8A36-4578-A36C-E514189D61A2}" type="pres">
      <dgm:prSet presAssocID="{62D1698C-431E-498F-9B03-F6403362AC8E}" presName="hierRoot2" presStyleCnt="0">
        <dgm:presLayoutVars>
          <dgm:hierBranch val="init"/>
        </dgm:presLayoutVars>
      </dgm:prSet>
      <dgm:spPr/>
    </dgm:pt>
    <dgm:pt modelId="{0FADAB38-DA1F-4698-9ABA-0985C89BD2F7}" type="pres">
      <dgm:prSet presAssocID="{62D1698C-431E-498F-9B03-F6403362AC8E}" presName="rootComposite" presStyleCnt="0"/>
      <dgm:spPr/>
    </dgm:pt>
    <dgm:pt modelId="{3053F6D8-B991-4CCE-9166-87F40D433D5F}" type="pres">
      <dgm:prSet presAssocID="{62D1698C-431E-498F-9B03-F6403362AC8E}" presName="rootText" presStyleLbl="node2" presStyleIdx="1" presStyleCnt="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93B1776-E7F0-4CC0-B978-A6DC43A96866}" type="pres">
      <dgm:prSet presAssocID="{62D1698C-431E-498F-9B03-F6403362AC8E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0A11D98-F440-4E0F-9071-C5FF88F7F4BC}" type="pres">
      <dgm:prSet presAssocID="{62D1698C-431E-498F-9B03-F6403362AC8E}" presName="hierChild4" presStyleCnt="0"/>
      <dgm:spPr/>
    </dgm:pt>
    <dgm:pt modelId="{6CC4AF78-BAF7-4FD4-9AD9-F738A0A82AA4}" type="pres">
      <dgm:prSet presAssocID="{62D1698C-431E-498F-9B03-F6403362AC8E}" presName="hierChild5" presStyleCnt="0"/>
      <dgm:spPr/>
    </dgm:pt>
    <dgm:pt modelId="{0CEBC61E-FDA9-44F5-B60C-450E4BF150CA}" type="pres">
      <dgm:prSet presAssocID="{2F72D200-810A-424E-B15D-7E6D051CD56F}" presName="hierChild3" presStyleCnt="0"/>
      <dgm:spPr/>
    </dgm:pt>
  </dgm:ptLst>
  <dgm:cxnLst>
    <dgm:cxn modelId="{05BBCAE1-8954-4B45-9092-EE7B337F5B98}" type="presOf" srcId="{F3197129-0BD3-444C-BCEC-03180D848199}" destId="{7E85AD0C-1737-4086-B50A-22509942E24D}" srcOrd="1" destOrd="0" presId="urn:microsoft.com/office/officeart/2009/3/layout/HorizontalOrganizationChart"/>
    <dgm:cxn modelId="{7FF92E76-B25A-4549-8E65-A7FE10137DC4}" srcId="{3237CF7A-209E-4D4A-B13B-D78D7E49A055}" destId="{2F72D200-810A-424E-B15D-7E6D051CD56F}" srcOrd="0" destOrd="0" parTransId="{0C99DB64-9053-43CC-BC5C-DB8A1C538D4D}" sibTransId="{A18F2830-43A5-4F48-B2D2-047E0D52E3C5}"/>
    <dgm:cxn modelId="{F6BA892A-7E19-4EF3-B3A5-F2AF956050A9}" srcId="{85823680-93E7-42C0-BBF7-FC88D449AB97}" destId="{F3197129-0BD3-444C-BCEC-03180D848199}" srcOrd="0" destOrd="0" parTransId="{C1BB7157-4BF5-494D-809E-C07E688C02E5}" sibTransId="{55062028-91F0-4F40-8985-38FAF177D2C7}"/>
    <dgm:cxn modelId="{CF3DBC04-9AC4-463F-B528-17FEB2CE0FE4}" srcId="{85823680-93E7-42C0-BBF7-FC88D449AB97}" destId="{6B67A9B1-787F-47E9-91DD-FEA883C32421}" srcOrd="1" destOrd="0" parTransId="{A480FB26-8550-4642-949F-D6F991AEE6E2}" sibTransId="{837A36A3-16FE-4390-8B49-5FE68A58CD06}"/>
    <dgm:cxn modelId="{3E7C5574-E372-49DD-A724-D004766CF445}" type="presOf" srcId="{F3197129-0BD3-444C-BCEC-03180D848199}" destId="{BA726181-AC42-46BD-AE8A-12C7416F62EC}" srcOrd="0" destOrd="0" presId="urn:microsoft.com/office/officeart/2009/3/layout/HorizontalOrganizationChart"/>
    <dgm:cxn modelId="{1F1F074D-4F02-4CD8-86F9-0264B331264B}" type="presOf" srcId="{9DF44E2F-FE9F-476C-AA96-15501A7D160E}" destId="{691E7327-1810-451E-AD37-CA2E580002D9}" srcOrd="0" destOrd="0" presId="urn:microsoft.com/office/officeart/2009/3/layout/HorizontalOrganizationChart"/>
    <dgm:cxn modelId="{10E631AB-EB96-4645-9DD6-1FABC3B69C53}" type="presOf" srcId="{85823680-93E7-42C0-BBF7-FC88D449AB97}" destId="{0912D892-6B69-4459-A926-89D3B955D85E}" srcOrd="0" destOrd="0" presId="urn:microsoft.com/office/officeart/2009/3/layout/HorizontalOrganizationChart"/>
    <dgm:cxn modelId="{697BF0DF-45D9-4536-B610-A501A7E6089D}" type="presOf" srcId="{64504DE0-7699-48E5-B1F1-5AE110CB1408}" destId="{E7B6F355-BDEC-45E3-8096-00BB61BEFCFB}" srcOrd="0" destOrd="0" presId="urn:microsoft.com/office/officeart/2009/3/layout/HorizontalOrganizationChart"/>
    <dgm:cxn modelId="{3A776F95-86B3-4BD7-A321-6144955BE2B3}" type="presOf" srcId="{3237CF7A-209E-4D4A-B13B-D78D7E49A055}" destId="{63E3AD72-F860-49DA-9DA2-1EFF0333262B}" srcOrd="0" destOrd="0" presId="urn:microsoft.com/office/officeart/2009/3/layout/HorizontalOrganizationChart"/>
    <dgm:cxn modelId="{1CFB4404-59ED-40DC-96F5-4EDCF610D02E}" type="presOf" srcId="{62D1698C-431E-498F-9B03-F6403362AC8E}" destId="{3053F6D8-B991-4CCE-9166-87F40D433D5F}" srcOrd="0" destOrd="0" presId="urn:microsoft.com/office/officeart/2009/3/layout/HorizontalOrganizationChart"/>
    <dgm:cxn modelId="{3BA8CD73-EA06-43B3-B88B-E9783C7DF1F7}" type="presOf" srcId="{6B67A9B1-787F-47E9-91DD-FEA883C32421}" destId="{8C6570AB-445D-44B4-8D63-C233B6DA5BC8}" srcOrd="1" destOrd="0" presId="urn:microsoft.com/office/officeart/2009/3/layout/HorizontalOrganizationChart"/>
    <dgm:cxn modelId="{CD5442ED-A127-40C1-BA21-D45775256A6A}" srcId="{2F72D200-810A-424E-B15D-7E6D051CD56F}" destId="{62D1698C-431E-498F-9B03-F6403362AC8E}" srcOrd="1" destOrd="0" parTransId="{9DF44E2F-FE9F-476C-AA96-15501A7D160E}" sibTransId="{25BCB733-60F3-4EC1-8E38-1A148FD4D968}"/>
    <dgm:cxn modelId="{DC631D79-AC44-49B7-901A-15635C932CA6}" type="presOf" srcId="{6B67A9B1-787F-47E9-91DD-FEA883C32421}" destId="{7C73C26C-7DD5-4539-84F0-46F527CAD229}" srcOrd="0" destOrd="0" presId="urn:microsoft.com/office/officeart/2009/3/layout/HorizontalOrganizationChart"/>
    <dgm:cxn modelId="{5C6A24C0-A14B-4057-A6F7-151745714904}" type="presOf" srcId="{A480FB26-8550-4642-949F-D6F991AEE6E2}" destId="{A4FB563A-0323-48C6-9A9B-A8C6FFA9A2CA}" srcOrd="0" destOrd="0" presId="urn:microsoft.com/office/officeart/2009/3/layout/HorizontalOrganizationChart"/>
    <dgm:cxn modelId="{B1041436-E452-4A68-B880-DE4EC65E25F6}" type="presOf" srcId="{2F72D200-810A-424E-B15D-7E6D051CD56F}" destId="{62450982-37BD-426F-9CDD-94B8663CCEEB}" srcOrd="1" destOrd="0" presId="urn:microsoft.com/office/officeart/2009/3/layout/HorizontalOrganizationChart"/>
    <dgm:cxn modelId="{F12BE650-F5BD-41A8-AB9B-261A8C54F31D}" type="presOf" srcId="{C1BB7157-4BF5-494D-809E-C07E688C02E5}" destId="{EC4F8A54-ABAB-4DB4-8EDD-E2DEF2DF160E}" srcOrd="0" destOrd="0" presId="urn:microsoft.com/office/officeart/2009/3/layout/HorizontalOrganizationChart"/>
    <dgm:cxn modelId="{74A2FA3C-91E1-4BD9-90A7-AE4FECD48711}" type="presOf" srcId="{62D1698C-431E-498F-9B03-F6403362AC8E}" destId="{593B1776-E7F0-4CC0-B978-A6DC43A96866}" srcOrd="1" destOrd="0" presId="urn:microsoft.com/office/officeart/2009/3/layout/HorizontalOrganizationChart"/>
    <dgm:cxn modelId="{3B49C0E6-29DD-406B-91BF-744118EA02BB}" type="presOf" srcId="{2F72D200-810A-424E-B15D-7E6D051CD56F}" destId="{E49E64AC-6268-4C9A-9E2D-1102CFF8C556}" srcOrd="0" destOrd="0" presId="urn:microsoft.com/office/officeart/2009/3/layout/HorizontalOrganizationChart"/>
    <dgm:cxn modelId="{6D989F34-EAF3-4DAF-A82B-93087897CFB9}" type="presOf" srcId="{85823680-93E7-42C0-BBF7-FC88D449AB97}" destId="{84660442-2121-4E75-AC10-7F094B936E44}" srcOrd="1" destOrd="0" presId="urn:microsoft.com/office/officeart/2009/3/layout/HorizontalOrganizationChart"/>
    <dgm:cxn modelId="{536B6AC8-A3A3-477A-B571-5FA3F9EED63D}" srcId="{2F72D200-810A-424E-B15D-7E6D051CD56F}" destId="{85823680-93E7-42C0-BBF7-FC88D449AB97}" srcOrd="0" destOrd="0" parTransId="{64504DE0-7699-48E5-B1F1-5AE110CB1408}" sibTransId="{5FD19C92-E39F-46BD-9C8C-22080090F9F2}"/>
    <dgm:cxn modelId="{D61E5239-B91A-45BB-84C0-38B4390FBA56}" type="presParOf" srcId="{63E3AD72-F860-49DA-9DA2-1EFF0333262B}" destId="{5272D019-CC4C-45BA-B773-9BF00D0540AD}" srcOrd="0" destOrd="0" presId="urn:microsoft.com/office/officeart/2009/3/layout/HorizontalOrganizationChart"/>
    <dgm:cxn modelId="{2112DB24-99A9-4D9C-BC1A-1D731F2E0CEF}" type="presParOf" srcId="{5272D019-CC4C-45BA-B773-9BF00D0540AD}" destId="{4C50028A-8281-4120-9E4C-6ED9F04CBEE1}" srcOrd="0" destOrd="0" presId="urn:microsoft.com/office/officeart/2009/3/layout/HorizontalOrganizationChart"/>
    <dgm:cxn modelId="{E316ED6C-F7B2-4983-835D-7525B61C6FDC}" type="presParOf" srcId="{4C50028A-8281-4120-9E4C-6ED9F04CBEE1}" destId="{E49E64AC-6268-4C9A-9E2D-1102CFF8C556}" srcOrd="0" destOrd="0" presId="urn:microsoft.com/office/officeart/2009/3/layout/HorizontalOrganizationChart"/>
    <dgm:cxn modelId="{B4E253AC-B0D8-4081-A909-7AFD4EBB73EF}" type="presParOf" srcId="{4C50028A-8281-4120-9E4C-6ED9F04CBEE1}" destId="{62450982-37BD-426F-9CDD-94B8663CCEEB}" srcOrd="1" destOrd="0" presId="urn:microsoft.com/office/officeart/2009/3/layout/HorizontalOrganizationChart"/>
    <dgm:cxn modelId="{17DAFF3F-01B0-4648-BDD9-126CAEF99BE7}" type="presParOf" srcId="{5272D019-CC4C-45BA-B773-9BF00D0540AD}" destId="{C62DE5E3-544E-428E-B8FF-D411F0C5593B}" srcOrd="1" destOrd="0" presId="urn:microsoft.com/office/officeart/2009/3/layout/HorizontalOrganizationChart"/>
    <dgm:cxn modelId="{5CA29874-BC11-4A79-B7CB-7B47052DCFAB}" type="presParOf" srcId="{C62DE5E3-544E-428E-B8FF-D411F0C5593B}" destId="{E7B6F355-BDEC-45E3-8096-00BB61BEFCFB}" srcOrd="0" destOrd="0" presId="urn:microsoft.com/office/officeart/2009/3/layout/HorizontalOrganizationChart"/>
    <dgm:cxn modelId="{35776797-8996-485A-949A-D3DC3AB0343E}" type="presParOf" srcId="{C62DE5E3-544E-428E-B8FF-D411F0C5593B}" destId="{F5188FBB-B0AA-4042-A380-4D77C7703983}" srcOrd="1" destOrd="0" presId="urn:microsoft.com/office/officeart/2009/3/layout/HorizontalOrganizationChart"/>
    <dgm:cxn modelId="{7324E7A3-AD02-4178-AF5C-2443CDA7DE0A}" type="presParOf" srcId="{F5188FBB-B0AA-4042-A380-4D77C7703983}" destId="{7B883FE9-37D0-42F9-A933-EA0518119BDF}" srcOrd="0" destOrd="0" presId="urn:microsoft.com/office/officeart/2009/3/layout/HorizontalOrganizationChart"/>
    <dgm:cxn modelId="{0E0F8074-C6E7-4142-A380-2B3268126F3F}" type="presParOf" srcId="{7B883FE9-37D0-42F9-A933-EA0518119BDF}" destId="{0912D892-6B69-4459-A926-89D3B955D85E}" srcOrd="0" destOrd="0" presId="urn:microsoft.com/office/officeart/2009/3/layout/HorizontalOrganizationChart"/>
    <dgm:cxn modelId="{D3D86950-2B1C-405F-B131-106A9665983C}" type="presParOf" srcId="{7B883FE9-37D0-42F9-A933-EA0518119BDF}" destId="{84660442-2121-4E75-AC10-7F094B936E44}" srcOrd="1" destOrd="0" presId="urn:microsoft.com/office/officeart/2009/3/layout/HorizontalOrganizationChart"/>
    <dgm:cxn modelId="{11ABFAC1-8F59-4B16-9663-4398F4DBA5B3}" type="presParOf" srcId="{F5188FBB-B0AA-4042-A380-4D77C7703983}" destId="{1C0F6367-F336-4469-9F29-3E8C0195904E}" srcOrd="1" destOrd="0" presId="urn:microsoft.com/office/officeart/2009/3/layout/HorizontalOrganizationChart"/>
    <dgm:cxn modelId="{76A821FA-2DDC-434A-A4CC-48C24B8D39B9}" type="presParOf" srcId="{1C0F6367-F336-4469-9F29-3E8C0195904E}" destId="{EC4F8A54-ABAB-4DB4-8EDD-E2DEF2DF160E}" srcOrd="0" destOrd="0" presId="urn:microsoft.com/office/officeart/2009/3/layout/HorizontalOrganizationChart"/>
    <dgm:cxn modelId="{129116E9-BC5F-4EA5-9D5D-7FC49F424FF5}" type="presParOf" srcId="{1C0F6367-F336-4469-9F29-3E8C0195904E}" destId="{C69713F8-1D15-4350-A79E-D26BFD9A35E7}" srcOrd="1" destOrd="0" presId="urn:microsoft.com/office/officeart/2009/3/layout/HorizontalOrganizationChart"/>
    <dgm:cxn modelId="{4FBE2B08-0288-4A38-AD01-E452FE27DE5D}" type="presParOf" srcId="{C69713F8-1D15-4350-A79E-D26BFD9A35E7}" destId="{5399CB87-6AE3-4EFA-AC9F-B9870143654E}" srcOrd="0" destOrd="0" presId="urn:microsoft.com/office/officeart/2009/3/layout/HorizontalOrganizationChart"/>
    <dgm:cxn modelId="{FB50D25E-4401-4FBF-B5F9-EBC38E4DCD05}" type="presParOf" srcId="{5399CB87-6AE3-4EFA-AC9F-B9870143654E}" destId="{BA726181-AC42-46BD-AE8A-12C7416F62EC}" srcOrd="0" destOrd="0" presId="urn:microsoft.com/office/officeart/2009/3/layout/HorizontalOrganizationChart"/>
    <dgm:cxn modelId="{0A715F82-A111-4E52-8482-E2AEAE536C7E}" type="presParOf" srcId="{5399CB87-6AE3-4EFA-AC9F-B9870143654E}" destId="{7E85AD0C-1737-4086-B50A-22509942E24D}" srcOrd="1" destOrd="0" presId="urn:microsoft.com/office/officeart/2009/3/layout/HorizontalOrganizationChart"/>
    <dgm:cxn modelId="{9A201F82-BF4B-43C8-A651-D38A248E87EE}" type="presParOf" srcId="{C69713F8-1D15-4350-A79E-D26BFD9A35E7}" destId="{E818EE31-7FE6-4F11-986E-A25603FD2978}" srcOrd="1" destOrd="0" presId="urn:microsoft.com/office/officeart/2009/3/layout/HorizontalOrganizationChart"/>
    <dgm:cxn modelId="{13D209B1-A6B9-4030-A93C-34C450C81779}" type="presParOf" srcId="{C69713F8-1D15-4350-A79E-D26BFD9A35E7}" destId="{2CCC0C69-0257-4337-AF47-EA0396EFFFC4}" srcOrd="2" destOrd="0" presId="urn:microsoft.com/office/officeart/2009/3/layout/HorizontalOrganizationChart"/>
    <dgm:cxn modelId="{7C63B794-4B3F-4B94-9549-B3D08B6F5617}" type="presParOf" srcId="{1C0F6367-F336-4469-9F29-3E8C0195904E}" destId="{A4FB563A-0323-48C6-9A9B-A8C6FFA9A2CA}" srcOrd="2" destOrd="0" presId="urn:microsoft.com/office/officeart/2009/3/layout/HorizontalOrganizationChart"/>
    <dgm:cxn modelId="{F195E96A-5360-48C7-B5A3-1809164EE49A}" type="presParOf" srcId="{1C0F6367-F336-4469-9F29-3E8C0195904E}" destId="{0D99C87C-EF33-4937-99DE-CA0075AB1409}" srcOrd="3" destOrd="0" presId="urn:microsoft.com/office/officeart/2009/3/layout/HorizontalOrganizationChart"/>
    <dgm:cxn modelId="{78DD3BA8-0571-40DA-B636-8B0524A11D4E}" type="presParOf" srcId="{0D99C87C-EF33-4937-99DE-CA0075AB1409}" destId="{BC6602CC-2538-41CD-9358-B29015F0660C}" srcOrd="0" destOrd="0" presId="urn:microsoft.com/office/officeart/2009/3/layout/HorizontalOrganizationChart"/>
    <dgm:cxn modelId="{E356A9D5-8523-44D7-9094-23884294D264}" type="presParOf" srcId="{BC6602CC-2538-41CD-9358-B29015F0660C}" destId="{7C73C26C-7DD5-4539-84F0-46F527CAD229}" srcOrd="0" destOrd="0" presId="urn:microsoft.com/office/officeart/2009/3/layout/HorizontalOrganizationChart"/>
    <dgm:cxn modelId="{93D16052-39F8-48AE-8380-F844C4720CEB}" type="presParOf" srcId="{BC6602CC-2538-41CD-9358-B29015F0660C}" destId="{8C6570AB-445D-44B4-8D63-C233B6DA5BC8}" srcOrd="1" destOrd="0" presId="urn:microsoft.com/office/officeart/2009/3/layout/HorizontalOrganizationChart"/>
    <dgm:cxn modelId="{F3BAE53E-B511-4B8B-9026-DD81FE20F095}" type="presParOf" srcId="{0D99C87C-EF33-4937-99DE-CA0075AB1409}" destId="{C3F48949-69D3-4F08-8135-F16C688C0664}" srcOrd="1" destOrd="0" presId="urn:microsoft.com/office/officeart/2009/3/layout/HorizontalOrganizationChart"/>
    <dgm:cxn modelId="{AB003D28-E986-4D1D-AAFC-26FE43027CE1}" type="presParOf" srcId="{0D99C87C-EF33-4937-99DE-CA0075AB1409}" destId="{53D2B5D7-79C3-4368-A72E-095A353E1A84}" srcOrd="2" destOrd="0" presId="urn:microsoft.com/office/officeart/2009/3/layout/HorizontalOrganizationChart"/>
    <dgm:cxn modelId="{9A52031F-F422-42E6-8278-8199D122E6A1}" type="presParOf" srcId="{F5188FBB-B0AA-4042-A380-4D77C7703983}" destId="{D0454263-9D2E-4778-AA52-297DEE80252C}" srcOrd="2" destOrd="0" presId="urn:microsoft.com/office/officeart/2009/3/layout/HorizontalOrganizationChart"/>
    <dgm:cxn modelId="{84A68B8B-A192-4EB1-9F07-89673BA922D9}" type="presParOf" srcId="{C62DE5E3-544E-428E-B8FF-D411F0C5593B}" destId="{691E7327-1810-451E-AD37-CA2E580002D9}" srcOrd="2" destOrd="0" presId="urn:microsoft.com/office/officeart/2009/3/layout/HorizontalOrganizationChart"/>
    <dgm:cxn modelId="{8130A956-D959-4567-A54A-3EA7EDA6792E}" type="presParOf" srcId="{C62DE5E3-544E-428E-B8FF-D411F0C5593B}" destId="{1B6F147F-8A36-4578-A36C-E514189D61A2}" srcOrd="3" destOrd="0" presId="urn:microsoft.com/office/officeart/2009/3/layout/HorizontalOrganizationChart"/>
    <dgm:cxn modelId="{C9EEFD6D-C38D-4C07-97B5-8AF7D3B83E86}" type="presParOf" srcId="{1B6F147F-8A36-4578-A36C-E514189D61A2}" destId="{0FADAB38-DA1F-4698-9ABA-0985C89BD2F7}" srcOrd="0" destOrd="0" presId="urn:microsoft.com/office/officeart/2009/3/layout/HorizontalOrganizationChart"/>
    <dgm:cxn modelId="{7FD2138A-A537-4A4D-840F-0546C101571A}" type="presParOf" srcId="{0FADAB38-DA1F-4698-9ABA-0985C89BD2F7}" destId="{3053F6D8-B991-4CCE-9166-87F40D433D5F}" srcOrd="0" destOrd="0" presId="urn:microsoft.com/office/officeart/2009/3/layout/HorizontalOrganizationChart"/>
    <dgm:cxn modelId="{AE48EA76-4300-4E21-8360-65367828308F}" type="presParOf" srcId="{0FADAB38-DA1F-4698-9ABA-0985C89BD2F7}" destId="{593B1776-E7F0-4CC0-B978-A6DC43A96866}" srcOrd="1" destOrd="0" presId="urn:microsoft.com/office/officeart/2009/3/layout/HorizontalOrganizationChart"/>
    <dgm:cxn modelId="{BD355A6F-1859-4382-B39A-C7BEA1B0B501}" type="presParOf" srcId="{1B6F147F-8A36-4578-A36C-E514189D61A2}" destId="{C0A11D98-F440-4E0F-9071-C5FF88F7F4BC}" srcOrd="1" destOrd="0" presId="urn:microsoft.com/office/officeart/2009/3/layout/HorizontalOrganizationChart"/>
    <dgm:cxn modelId="{9FEF1C1F-9710-4360-A2F7-5F9A88A2866C}" type="presParOf" srcId="{1B6F147F-8A36-4578-A36C-E514189D61A2}" destId="{6CC4AF78-BAF7-4FD4-9AD9-F738A0A82AA4}" srcOrd="2" destOrd="0" presId="urn:microsoft.com/office/officeart/2009/3/layout/HorizontalOrganizationChart"/>
    <dgm:cxn modelId="{5CBFEA06-2B4B-44AA-861B-02F21D95C6F2}" type="presParOf" srcId="{5272D019-CC4C-45BA-B773-9BF00D0540AD}" destId="{0CEBC61E-FDA9-44F5-B60C-450E4BF150C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668E19-1E7E-4AE4-A427-A422B37AC118}" type="doc">
      <dgm:prSet loTypeId="urn:microsoft.com/office/officeart/2005/8/layout/hierarchy2" loCatId="hierarchy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EAF7C022-5DFA-4ADA-AA62-AD28FA1F23E0}">
      <dgm:prSet phldrT="[텍스트]" custT="1"/>
      <dgm:spPr>
        <a:ln w="28575">
          <a:solidFill>
            <a:schemeClr val="accent6"/>
          </a:solidFill>
        </a:ln>
      </dgm:spPr>
      <dgm:t>
        <a:bodyPr/>
        <a:lstStyle/>
        <a:p>
          <a:pPr latinLnBrk="1"/>
          <a:r>
            <a:rPr lang="ko-KR" altLang="en-US" sz="1000" dirty="0" smtClean="0"/>
            <a:t>개인회원</a:t>
          </a:r>
          <a:endParaRPr lang="en-US" altLang="ko-KR" sz="1000" baseline="0" dirty="0" smtClean="0"/>
        </a:p>
        <a:p>
          <a:pPr latinLnBrk="1"/>
          <a:r>
            <a:rPr lang="ko-KR" altLang="en-US" sz="1000" baseline="0" dirty="0" smtClean="0"/>
            <a:t>로그인</a:t>
          </a:r>
          <a:endParaRPr lang="ko-KR" altLang="en-US" sz="1000" baseline="0" dirty="0"/>
        </a:p>
      </dgm:t>
    </dgm:pt>
    <dgm:pt modelId="{635C57F5-C323-48D0-BFB1-542696958BAD}" type="parTrans" cxnId="{5639DF10-097E-45F4-BC9D-3C15B16ABEA2}">
      <dgm:prSet/>
      <dgm:spPr/>
      <dgm:t>
        <a:bodyPr/>
        <a:lstStyle/>
        <a:p>
          <a:pPr latinLnBrk="1"/>
          <a:endParaRPr lang="ko-KR" altLang="en-US"/>
        </a:p>
      </dgm:t>
    </dgm:pt>
    <dgm:pt modelId="{363C606F-632A-4A9B-A7EC-DE67D7CBC197}" type="sibTrans" cxnId="{5639DF10-097E-45F4-BC9D-3C15B16ABEA2}">
      <dgm:prSet/>
      <dgm:spPr/>
      <dgm:t>
        <a:bodyPr/>
        <a:lstStyle/>
        <a:p>
          <a:pPr latinLnBrk="1"/>
          <a:endParaRPr lang="ko-KR" altLang="en-US"/>
        </a:p>
      </dgm:t>
    </dgm:pt>
    <dgm:pt modelId="{C74D748A-DE2C-4822-9681-1F5538BE233F}">
      <dgm:prSet phldrT="[텍스트]" custT="1"/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1000" baseline="0" dirty="0" err="1" smtClean="0"/>
            <a:t>마이페이지</a:t>
          </a:r>
          <a:endParaRPr lang="ko-KR" altLang="en-US" sz="1000" baseline="0" dirty="0"/>
        </a:p>
      </dgm:t>
    </dgm:pt>
    <dgm:pt modelId="{74CDE5D0-342F-4A66-8EF9-192A2D6E1C20}" type="parTrans" cxnId="{27FF7038-C273-48D1-997B-1065A1CDEAC1}">
      <dgm:prSet/>
      <dgm:spPr/>
      <dgm:t>
        <a:bodyPr/>
        <a:lstStyle/>
        <a:p>
          <a:pPr latinLnBrk="1"/>
          <a:endParaRPr lang="ko-KR" altLang="en-US"/>
        </a:p>
      </dgm:t>
    </dgm:pt>
    <dgm:pt modelId="{51D46AF5-FEB8-4F46-B8F1-DB22EB4F76C0}" type="sibTrans" cxnId="{27FF7038-C273-48D1-997B-1065A1CDEAC1}">
      <dgm:prSet/>
      <dgm:spPr/>
      <dgm:t>
        <a:bodyPr/>
        <a:lstStyle/>
        <a:p>
          <a:pPr latinLnBrk="1"/>
          <a:endParaRPr lang="ko-KR" altLang="en-US"/>
        </a:p>
      </dgm:t>
    </dgm:pt>
    <dgm:pt modelId="{A92B381C-1F47-4401-A751-6A09734E7E84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로그아웃</a:t>
          </a:r>
          <a:endParaRPr lang="ko-KR" altLang="en-US" sz="1000" baseline="0" dirty="0"/>
        </a:p>
      </dgm:t>
    </dgm:pt>
    <dgm:pt modelId="{FC96AE49-9A57-43CE-A8CA-2DD6B2BE0FB9}" type="parTrans" cxnId="{CA25392A-3F26-405C-94FA-B55A40DC09BE}">
      <dgm:prSet/>
      <dgm:spPr/>
      <dgm:t>
        <a:bodyPr/>
        <a:lstStyle/>
        <a:p>
          <a:pPr latinLnBrk="1"/>
          <a:endParaRPr lang="ko-KR" altLang="en-US"/>
        </a:p>
      </dgm:t>
    </dgm:pt>
    <dgm:pt modelId="{AB18279B-0432-4E45-8451-CC9AEEABB1AA}" type="sibTrans" cxnId="{CA25392A-3F26-405C-94FA-B55A40DC09BE}">
      <dgm:prSet/>
      <dgm:spPr/>
      <dgm:t>
        <a:bodyPr/>
        <a:lstStyle/>
        <a:p>
          <a:pPr latinLnBrk="1"/>
          <a:endParaRPr lang="ko-KR" altLang="en-US"/>
        </a:p>
      </dgm:t>
    </dgm:pt>
    <dgm:pt modelId="{AA923F8F-4ADA-4EC9-96D3-06DABBEEE114}">
      <dgm:prSet phldrT="[텍스트]" custT="1"/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채용정보</a:t>
          </a:r>
          <a:endParaRPr lang="ko-KR" altLang="en-US" sz="1000" baseline="0" dirty="0"/>
        </a:p>
      </dgm:t>
    </dgm:pt>
    <dgm:pt modelId="{25707E7E-2469-42F5-BA4E-7DC981B20C9A}" type="parTrans" cxnId="{C4D25D64-17C0-44F7-B5CA-CD1270D658D9}">
      <dgm:prSet/>
      <dgm:spPr/>
      <dgm:t>
        <a:bodyPr/>
        <a:lstStyle/>
        <a:p>
          <a:pPr latinLnBrk="1"/>
          <a:endParaRPr lang="ko-KR" altLang="en-US"/>
        </a:p>
      </dgm:t>
    </dgm:pt>
    <dgm:pt modelId="{91FA0ED6-9686-42AC-A8F9-97AD72070481}" type="sibTrans" cxnId="{C4D25D64-17C0-44F7-B5CA-CD1270D658D9}">
      <dgm:prSet/>
      <dgm:spPr/>
      <dgm:t>
        <a:bodyPr/>
        <a:lstStyle/>
        <a:p>
          <a:pPr latinLnBrk="1"/>
          <a:endParaRPr lang="ko-KR" altLang="en-US"/>
        </a:p>
      </dgm:t>
    </dgm:pt>
    <dgm:pt modelId="{7792A44E-EFD0-4FD2-9C08-05776372B66B}">
      <dgm:prSet phldrT="[텍스트]" custT="1"/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자료실</a:t>
          </a:r>
          <a:endParaRPr lang="ko-KR" altLang="en-US" sz="1000" baseline="0" dirty="0"/>
        </a:p>
      </dgm:t>
    </dgm:pt>
    <dgm:pt modelId="{77EF3E2E-C307-4087-9E00-CC9C1C92AEF9}" type="parTrans" cxnId="{545A334C-E8F0-4CF4-844D-7549EA95C0AE}">
      <dgm:prSet/>
      <dgm:spPr/>
      <dgm:t>
        <a:bodyPr/>
        <a:lstStyle/>
        <a:p>
          <a:pPr latinLnBrk="1"/>
          <a:endParaRPr lang="ko-KR" altLang="en-US"/>
        </a:p>
      </dgm:t>
    </dgm:pt>
    <dgm:pt modelId="{A5EF2534-520E-464F-B8C3-285A389C7F58}" type="sibTrans" cxnId="{545A334C-E8F0-4CF4-844D-7549EA95C0AE}">
      <dgm:prSet/>
      <dgm:spPr/>
      <dgm:t>
        <a:bodyPr/>
        <a:lstStyle/>
        <a:p>
          <a:pPr latinLnBrk="1"/>
          <a:endParaRPr lang="ko-KR" altLang="en-US"/>
        </a:p>
      </dgm:t>
    </dgm:pt>
    <dgm:pt modelId="{3E031AA9-D7A8-484D-BCD1-469F92C1896D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이력서관리</a:t>
          </a:r>
          <a:endParaRPr lang="ko-KR" altLang="en-US" sz="1000" baseline="0" dirty="0"/>
        </a:p>
      </dgm:t>
    </dgm:pt>
    <dgm:pt modelId="{5EB3D89F-ED1B-4A43-B604-7F4E39844746}" type="parTrans" cxnId="{F9ADD609-18F6-4B32-84F3-A3B182E4FB70}">
      <dgm:prSet/>
      <dgm:spPr/>
      <dgm:t>
        <a:bodyPr/>
        <a:lstStyle/>
        <a:p>
          <a:pPr latinLnBrk="1"/>
          <a:endParaRPr lang="ko-KR" altLang="en-US"/>
        </a:p>
      </dgm:t>
    </dgm:pt>
    <dgm:pt modelId="{58AB6762-F684-41D0-9E25-D7B55A30E2C0}" type="sibTrans" cxnId="{F9ADD609-18F6-4B32-84F3-A3B182E4FB70}">
      <dgm:prSet/>
      <dgm:spPr/>
      <dgm:t>
        <a:bodyPr/>
        <a:lstStyle/>
        <a:p>
          <a:pPr latinLnBrk="1"/>
          <a:endParaRPr lang="ko-KR" altLang="en-US"/>
        </a:p>
      </dgm:t>
    </dgm:pt>
    <dgm:pt modelId="{726B9C96-700F-49CD-BBFF-E68E76CB6496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채용공고관리</a:t>
          </a:r>
          <a:endParaRPr lang="ko-KR" altLang="en-US" sz="1000" baseline="0" dirty="0"/>
        </a:p>
      </dgm:t>
    </dgm:pt>
    <dgm:pt modelId="{4B7FFDD3-8CD3-428C-AF60-322023FF9D5E}" type="parTrans" cxnId="{9D8B6C68-D922-4028-8ACB-2DD91D151110}">
      <dgm:prSet/>
      <dgm:spPr/>
      <dgm:t>
        <a:bodyPr/>
        <a:lstStyle/>
        <a:p>
          <a:pPr latinLnBrk="1"/>
          <a:endParaRPr lang="ko-KR" altLang="en-US"/>
        </a:p>
      </dgm:t>
    </dgm:pt>
    <dgm:pt modelId="{AAF77581-8A00-48E2-A4B8-D61B52721A64}" type="sibTrans" cxnId="{9D8B6C68-D922-4028-8ACB-2DD91D151110}">
      <dgm:prSet/>
      <dgm:spPr/>
      <dgm:t>
        <a:bodyPr/>
        <a:lstStyle/>
        <a:p>
          <a:pPr latinLnBrk="1"/>
          <a:endParaRPr lang="ko-KR" altLang="en-US"/>
        </a:p>
      </dgm:t>
    </dgm:pt>
    <dgm:pt modelId="{90AE6E08-55D2-4860-AF28-9A6715CF589A}">
      <dgm:prSet phldrT="[텍스트]" custT="1"/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공지사항</a:t>
          </a:r>
          <a:endParaRPr lang="ko-KR" altLang="en-US" sz="1000" baseline="0" dirty="0"/>
        </a:p>
      </dgm:t>
    </dgm:pt>
    <dgm:pt modelId="{E02C7880-4654-4926-887C-D38435803F2C}" type="parTrans" cxnId="{9DB4654A-5AB1-4F55-9EE8-2669FEDBD6B0}">
      <dgm:prSet/>
      <dgm:spPr/>
      <dgm:t>
        <a:bodyPr/>
        <a:lstStyle/>
        <a:p>
          <a:pPr latinLnBrk="1"/>
          <a:endParaRPr lang="ko-KR" altLang="en-US"/>
        </a:p>
      </dgm:t>
    </dgm:pt>
    <dgm:pt modelId="{0EFB121A-FD55-41C7-9570-193946E97C15}" type="sibTrans" cxnId="{9DB4654A-5AB1-4F55-9EE8-2669FEDBD6B0}">
      <dgm:prSet/>
      <dgm:spPr/>
      <dgm:t>
        <a:bodyPr/>
        <a:lstStyle/>
        <a:p>
          <a:pPr latinLnBrk="1"/>
          <a:endParaRPr lang="ko-KR" altLang="en-US"/>
        </a:p>
      </dgm:t>
    </dgm:pt>
    <dgm:pt modelId="{E48BF910-0A6C-48F1-B5A9-3377EC008516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아이디</a:t>
          </a:r>
          <a:r>
            <a:rPr lang="en-US" altLang="ko-KR" sz="1000" baseline="0" dirty="0" smtClean="0"/>
            <a:t>/</a:t>
          </a:r>
          <a:r>
            <a:rPr lang="ko-KR" altLang="en-US" sz="1000" baseline="0" dirty="0" smtClean="0"/>
            <a:t>비밀번호 찾기</a:t>
          </a:r>
          <a:endParaRPr lang="ko-KR" altLang="en-US" sz="1000" baseline="0" dirty="0"/>
        </a:p>
      </dgm:t>
    </dgm:pt>
    <dgm:pt modelId="{CBAEA098-6FF2-4F9C-972B-4FD992B8EBAD}" type="parTrans" cxnId="{80EAF904-FD4A-4F41-B51B-FAE1CEB8420F}">
      <dgm:prSet/>
      <dgm:spPr/>
      <dgm:t>
        <a:bodyPr/>
        <a:lstStyle/>
        <a:p>
          <a:pPr latinLnBrk="1"/>
          <a:endParaRPr lang="ko-KR" altLang="en-US"/>
        </a:p>
      </dgm:t>
    </dgm:pt>
    <dgm:pt modelId="{14109F9D-2B33-4563-B6B1-F853848D3C57}" type="sibTrans" cxnId="{80EAF904-FD4A-4F41-B51B-FAE1CEB8420F}">
      <dgm:prSet/>
      <dgm:spPr/>
      <dgm:t>
        <a:bodyPr/>
        <a:lstStyle/>
        <a:p>
          <a:pPr latinLnBrk="1"/>
          <a:endParaRPr lang="ko-KR" altLang="en-US"/>
        </a:p>
      </dgm:t>
    </dgm:pt>
    <dgm:pt modelId="{509E2774-11DC-410A-A0AD-5D2FF4B1A498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정보수정</a:t>
          </a:r>
          <a:endParaRPr lang="ko-KR" altLang="en-US" sz="1000" baseline="0" dirty="0"/>
        </a:p>
      </dgm:t>
    </dgm:pt>
    <dgm:pt modelId="{F92AA80D-9EA0-4563-8DAB-CF8867280E02}" type="parTrans" cxnId="{D7D95CEB-73B1-4703-9BA5-C62B2E8806BA}">
      <dgm:prSet/>
      <dgm:spPr/>
      <dgm:t>
        <a:bodyPr/>
        <a:lstStyle/>
        <a:p>
          <a:pPr latinLnBrk="1"/>
          <a:endParaRPr lang="ko-KR" altLang="en-US"/>
        </a:p>
      </dgm:t>
    </dgm:pt>
    <dgm:pt modelId="{A3C922DB-7F90-41B1-9A7E-1B6F94C03F05}" type="sibTrans" cxnId="{D7D95CEB-73B1-4703-9BA5-C62B2E8806BA}">
      <dgm:prSet/>
      <dgm:spPr/>
      <dgm:t>
        <a:bodyPr/>
        <a:lstStyle/>
        <a:p>
          <a:pPr latinLnBrk="1"/>
          <a:endParaRPr lang="ko-KR" altLang="en-US"/>
        </a:p>
      </dgm:t>
    </dgm:pt>
    <dgm:pt modelId="{E4FF49ED-1A8C-457A-922A-30BB4BBD8C87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이력서관리</a:t>
          </a:r>
          <a:endParaRPr lang="ko-KR" altLang="en-US" sz="1000" baseline="0" dirty="0"/>
        </a:p>
      </dgm:t>
    </dgm:pt>
    <dgm:pt modelId="{AA0715D3-16A9-44F0-ADD9-70F7DAE0DA2D}" type="parTrans" cxnId="{D472F7AD-DA6C-4CD6-BE26-8E9C24726347}">
      <dgm:prSet/>
      <dgm:spPr/>
      <dgm:t>
        <a:bodyPr/>
        <a:lstStyle/>
        <a:p>
          <a:pPr latinLnBrk="1"/>
          <a:endParaRPr lang="ko-KR" altLang="en-US"/>
        </a:p>
      </dgm:t>
    </dgm:pt>
    <dgm:pt modelId="{F7290FD9-593F-4863-AEC0-CDB89BBD9EDC}" type="sibTrans" cxnId="{D472F7AD-DA6C-4CD6-BE26-8E9C24726347}">
      <dgm:prSet/>
      <dgm:spPr/>
      <dgm:t>
        <a:bodyPr/>
        <a:lstStyle/>
        <a:p>
          <a:pPr latinLnBrk="1"/>
          <a:endParaRPr lang="ko-KR" altLang="en-US"/>
        </a:p>
      </dgm:t>
    </dgm:pt>
    <dgm:pt modelId="{B7B8C7D1-939F-42F1-9D62-B238729BBA72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지원현황</a:t>
          </a:r>
          <a:endParaRPr lang="ko-KR" altLang="en-US" sz="1000" baseline="0" dirty="0"/>
        </a:p>
      </dgm:t>
    </dgm:pt>
    <dgm:pt modelId="{75930A75-B3C5-45DE-BFE3-698BE036D663}" type="parTrans" cxnId="{C4AFA58F-0F71-4262-BB43-60CB37B876E5}">
      <dgm:prSet/>
      <dgm:spPr/>
      <dgm:t>
        <a:bodyPr/>
        <a:lstStyle/>
        <a:p>
          <a:pPr latinLnBrk="1"/>
          <a:endParaRPr lang="ko-KR" altLang="en-US"/>
        </a:p>
      </dgm:t>
    </dgm:pt>
    <dgm:pt modelId="{0576B5BE-0DFA-47C4-BB3D-42570EDF48CC}" type="sibTrans" cxnId="{C4AFA58F-0F71-4262-BB43-60CB37B876E5}">
      <dgm:prSet/>
      <dgm:spPr/>
      <dgm:t>
        <a:bodyPr/>
        <a:lstStyle/>
        <a:p>
          <a:pPr latinLnBrk="1"/>
          <a:endParaRPr lang="ko-KR" altLang="en-US"/>
        </a:p>
      </dgm:t>
    </dgm:pt>
    <dgm:pt modelId="{458D2F41-EF6B-4D24-9EC2-10FEEF076922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회원탈퇴</a:t>
          </a:r>
          <a:endParaRPr lang="ko-KR" altLang="en-US" sz="1000" baseline="0" dirty="0"/>
        </a:p>
      </dgm:t>
    </dgm:pt>
    <dgm:pt modelId="{0B2840AD-E9B5-4C3A-A44E-12A3B9336DFB}" type="parTrans" cxnId="{F1C47843-8F06-49C4-89D4-285A634AA568}">
      <dgm:prSet/>
      <dgm:spPr/>
      <dgm:t>
        <a:bodyPr/>
        <a:lstStyle/>
        <a:p>
          <a:pPr latinLnBrk="1"/>
          <a:endParaRPr lang="ko-KR" altLang="en-US"/>
        </a:p>
      </dgm:t>
    </dgm:pt>
    <dgm:pt modelId="{2823C468-7292-4938-BB16-B6DEAAD48A9C}" type="sibTrans" cxnId="{F1C47843-8F06-49C4-89D4-285A634AA568}">
      <dgm:prSet/>
      <dgm:spPr/>
      <dgm:t>
        <a:bodyPr/>
        <a:lstStyle/>
        <a:p>
          <a:pPr latinLnBrk="1"/>
          <a:endParaRPr lang="ko-KR" altLang="en-US"/>
        </a:p>
      </dgm:t>
    </dgm:pt>
    <dgm:pt modelId="{EEE26970-4A41-45FD-892B-D638EDB6D75C}">
      <dgm:prSet phldrT="[텍스트]" custT="1"/>
      <dgm:spPr>
        <a:ln w="28575"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이력서보기</a:t>
          </a:r>
          <a:endParaRPr lang="ko-KR" altLang="en-US" sz="1000" baseline="0" dirty="0"/>
        </a:p>
      </dgm:t>
    </dgm:pt>
    <dgm:pt modelId="{092220F5-CB5F-4F29-92E6-756BD142A6A5}" type="parTrans" cxnId="{EC17771E-84CA-4650-82FE-10346FDEB087}">
      <dgm:prSet/>
      <dgm:spPr/>
      <dgm:t>
        <a:bodyPr/>
        <a:lstStyle/>
        <a:p>
          <a:pPr latinLnBrk="1"/>
          <a:endParaRPr lang="ko-KR" altLang="en-US"/>
        </a:p>
      </dgm:t>
    </dgm:pt>
    <dgm:pt modelId="{56600221-5646-4F45-90F1-069724F5F1FC}" type="sibTrans" cxnId="{EC17771E-84CA-4650-82FE-10346FDEB087}">
      <dgm:prSet/>
      <dgm:spPr/>
      <dgm:t>
        <a:bodyPr/>
        <a:lstStyle/>
        <a:p>
          <a:pPr latinLnBrk="1"/>
          <a:endParaRPr lang="ko-KR" altLang="en-US"/>
        </a:p>
      </dgm:t>
    </dgm:pt>
    <dgm:pt modelId="{574A1C28-8DF2-4D1A-B4EA-95D6E8D70789}">
      <dgm:prSet phldrT="[텍스트]" custT="1"/>
      <dgm:spPr>
        <a:ln w="28575"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이력서수정</a:t>
          </a:r>
          <a:endParaRPr lang="ko-KR" altLang="en-US" sz="1000" baseline="0" dirty="0"/>
        </a:p>
      </dgm:t>
    </dgm:pt>
    <dgm:pt modelId="{9A319C67-80A2-4E88-A935-EF21D7F98DB2}" type="parTrans" cxnId="{1BC7AE42-649C-43E8-AAE2-45959CCA1BEA}">
      <dgm:prSet/>
      <dgm:spPr/>
      <dgm:t>
        <a:bodyPr/>
        <a:lstStyle/>
        <a:p>
          <a:pPr latinLnBrk="1"/>
          <a:endParaRPr lang="ko-KR" altLang="en-US"/>
        </a:p>
      </dgm:t>
    </dgm:pt>
    <dgm:pt modelId="{57DF3C5C-1F8A-474B-8049-996F8B4F8807}" type="sibTrans" cxnId="{1BC7AE42-649C-43E8-AAE2-45959CCA1BEA}">
      <dgm:prSet/>
      <dgm:spPr/>
      <dgm:t>
        <a:bodyPr/>
        <a:lstStyle/>
        <a:p>
          <a:pPr latinLnBrk="1"/>
          <a:endParaRPr lang="ko-KR" altLang="en-US"/>
        </a:p>
      </dgm:t>
    </dgm:pt>
    <dgm:pt modelId="{DA481441-8C1F-4ECB-9D24-630F4FA39B36}">
      <dgm:prSet phldrT="[텍스트]" custT="1"/>
      <dgm:spPr>
        <a:ln w="28575"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이력서등록</a:t>
          </a:r>
          <a:endParaRPr lang="ko-KR" altLang="en-US" sz="1000" baseline="0" dirty="0"/>
        </a:p>
      </dgm:t>
    </dgm:pt>
    <dgm:pt modelId="{EAE18DF6-3E93-467C-9ED8-A37F3171EE0B}" type="parTrans" cxnId="{F8EF0FA2-55F6-484D-B5B6-6C6F82D63BDB}">
      <dgm:prSet/>
      <dgm:spPr/>
      <dgm:t>
        <a:bodyPr/>
        <a:lstStyle/>
        <a:p>
          <a:pPr latinLnBrk="1"/>
          <a:endParaRPr lang="ko-KR" altLang="en-US"/>
        </a:p>
      </dgm:t>
    </dgm:pt>
    <dgm:pt modelId="{756DE97C-7E72-4F0F-9124-48AF6A8DBBC8}" type="sibTrans" cxnId="{F8EF0FA2-55F6-484D-B5B6-6C6F82D63BDB}">
      <dgm:prSet/>
      <dgm:spPr/>
      <dgm:t>
        <a:bodyPr/>
        <a:lstStyle/>
        <a:p>
          <a:pPr latinLnBrk="1"/>
          <a:endParaRPr lang="ko-KR" altLang="en-US"/>
        </a:p>
      </dgm:t>
    </dgm:pt>
    <dgm:pt modelId="{3B300E08-84E6-402A-87F6-E5DE3DC3450C}">
      <dgm:prSet phldrT="[텍스트]" custT="1"/>
      <dgm:spPr>
        <a:ln w="28575"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이력서삭제</a:t>
          </a:r>
          <a:endParaRPr lang="ko-KR" altLang="en-US" sz="1000" baseline="0" dirty="0"/>
        </a:p>
      </dgm:t>
    </dgm:pt>
    <dgm:pt modelId="{F2587BDB-EE3D-42B9-BC0C-7D3322508AC2}" type="parTrans" cxnId="{0EE9F0D4-7392-4213-94FF-76BA422AC621}">
      <dgm:prSet/>
      <dgm:spPr/>
      <dgm:t>
        <a:bodyPr/>
        <a:lstStyle/>
        <a:p>
          <a:pPr latinLnBrk="1"/>
          <a:endParaRPr lang="ko-KR" altLang="en-US"/>
        </a:p>
      </dgm:t>
    </dgm:pt>
    <dgm:pt modelId="{F1ED6C6B-A6E3-40C1-BA73-E7BB764DF050}" type="sibTrans" cxnId="{0EE9F0D4-7392-4213-94FF-76BA422AC621}">
      <dgm:prSet/>
      <dgm:spPr/>
      <dgm:t>
        <a:bodyPr/>
        <a:lstStyle/>
        <a:p>
          <a:pPr latinLnBrk="1"/>
          <a:endParaRPr lang="ko-KR" altLang="en-US"/>
        </a:p>
      </dgm:t>
    </dgm:pt>
    <dgm:pt modelId="{5483EE52-FB32-4759-BDEB-988A25E6DF57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직종별</a:t>
          </a:r>
          <a:endParaRPr lang="ko-KR" altLang="en-US" sz="1000" baseline="0" dirty="0"/>
        </a:p>
      </dgm:t>
    </dgm:pt>
    <dgm:pt modelId="{D18D69A8-73F5-4C82-84B9-8CA21B7BA0E1}" type="parTrans" cxnId="{38E8213C-04DD-4DCC-8A64-21AED07494AA}">
      <dgm:prSet/>
      <dgm:spPr/>
      <dgm:t>
        <a:bodyPr/>
        <a:lstStyle/>
        <a:p>
          <a:pPr latinLnBrk="1"/>
          <a:endParaRPr lang="ko-KR" altLang="en-US"/>
        </a:p>
      </dgm:t>
    </dgm:pt>
    <dgm:pt modelId="{B1A2358D-9CE4-4B99-9C71-1EF13DB6CBC8}" type="sibTrans" cxnId="{38E8213C-04DD-4DCC-8A64-21AED07494AA}">
      <dgm:prSet/>
      <dgm:spPr/>
      <dgm:t>
        <a:bodyPr/>
        <a:lstStyle/>
        <a:p>
          <a:pPr latinLnBrk="1"/>
          <a:endParaRPr lang="ko-KR" altLang="en-US"/>
        </a:p>
      </dgm:t>
    </dgm:pt>
    <dgm:pt modelId="{E467F1B9-3209-4AB9-AEEE-06E84CE006FF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지역별</a:t>
          </a:r>
          <a:endParaRPr lang="ko-KR" altLang="en-US" sz="1000" baseline="0" dirty="0"/>
        </a:p>
      </dgm:t>
    </dgm:pt>
    <dgm:pt modelId="{4C09AE5C-C77E-4306-8973-57E9117C3684}" type="parTrans" cxnId="{096DD542-2627-4C05-8514-C973D9E52E54}">
      <dgm:prSet/>
      <dgm:spPr/>
      <dgm:t>
        <a:bodyPr/>
        <a:lstStyle/>
        <a:p>
          <a:pPr latinLnBrk="1"/>
          <a:endParaRPr lang="ko-KR" altLang="en-US"/>
        </a:p>
      </dgm:t>
    </dgm:pt>
    <dgm:pt modelId="{EFD5883A-019A-42AD-8289-D557D43FCC36}" type="sibTrans" cxnId="{096DD542-2627-4C05-8514-C973D9E52E54}">
      <dgm:prSet/>
      <dgm:spPr/>
      <dgm:t>
        <a:bodyPr/>
        <a:lstStyle/>
        <a:p>
          <a:pPr latinLnBrk="1"/>
          <a:endParaRPr lang="ko-KR" altLang="en-US"/>
        </a:p>
      </dgm:t>
    </dgm:pt>
    <dgm:pt modelId="{55264ED1-8C95-4A39-B899-446D91DF9606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신입사원</a:t>
          </a:r>
          <a:endParaRPr lang="ko-KR" altLang="en-US" sz="1000" baseline="0" dirty="0"/>
        </a:p>
      </dgm:t>
    </dgm:pt>
    <dgm:pt modelId="{D38EAFDC-D935-4516-B360-1EE41B0C3E6A}" type="parTrans" cxnId="{316218C8-3AB9-4E7E-A597-0DC96833660C}">
      <dgm:prSet/>
      <dgm:spPr/>
      <dgm:t>
        <a:bodyPr/>
        <a:lstStyle/>
        <a:p>
          <a:pPr latinLnBrk="1"/>
          <a:endParaRPr lang="ko-KR" altLang="en-US"/>
        </a:p>
      </dgm:t>
    </dgm:pt>
    <dgm:pt modelId="{535BA261-16F4-4FA6-AFCA-4FFE9EA43B37}" type="sibTrans" cxnId="{316218C8-3AB9-4E7E-A597-0DC96833660C}">
      <dgm:prSet/>
      <dgm:spPr/>
      <dgm:t>
        <a:bodyPr/>
        <a:lstStyle/>
        <a:p>
          <a:pPr latinLnBrk="1"/>
          <a:endParaRPr lang="ko-KR" altLang="en-US"/>
        </a:p>
      </dgm:t>
    </dgm:pt>
    <dgm:pt modelId="{A3853F00-1A60-4351-B51C-56B19C440F5A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헤드헌팅</a:t>
          </a:r>
          <a:endParaRPr lang="ko-KR" altLang="en-US" sz="1000" baseline="0" dirty="0"/>
        </a:p>
      </dgm:t>
    </dgm:pt>
    <dgm:pt modelId="{B2E810D8-9F65-4BB3-A52E-2492AD6E42B4}" type="parTrans" cxnId="{3260E02A-FB2B-4447-9E24-C2ADDF04A35A}">
      <dgm:prSet/>
      <dgm:spPr/>
      <dgm:t>
        <a:bodyPr/>
        <a:lstStyle/>
        <a:p>
          <a:pPr latinLnBrk="1"/>
          <a:endParaRPr lang="ko-KR" altLang="en-US"/>
        </a:p>
      </dgm:t>
    </dgm:pt>
    <dgm:pt modelId="{FB8776D0-6CEE-4F42-B7F4-493DC942A1BA}" type="sibTrans" cxnId="{3260E02A-FB2B-4447-9E24-C2ADDF04A35A}">
      <dgm:prSet/>
      <dgm:spPr/>
      <dgm:t>
        <a:bodyPr/>
        <a:lstStyle/>
        <a:p>
          <a:pPr latinLnBrk="1"/>
          <a:endParaRPr lang="ko-KR" altLang="en-US"/>
        </a:p>
      </dgm:t>
    </dgm:pt>
    <dgm:pt modelId="{15C17E10-529A-4794-8ED3-B4EE67CAA815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추천</a:t>
          </a:r>
          <a:endParaRPr lang="ko-KR" altLang="en-US" sz="1000" baseline="0" dirty="0"/>
        </a:p>
      </dgm:t>
    </dgm:pt>
    <dgm:pt modelId="{430FCEFE-F3C0-4FD6-B5B8-BF573D77B4F6}" type="parTrans" cxnId="{9E67A07C-F41F-45D1-8680-1C2080395C69}">
      <dgm:prSet/>
      <dgm:spPr/>
      <dgm:t>
        <a:bodyPr/>
        <a:lstStyle/>
        <a:p>
          <a:pPr latinLnBrk="1"/>
          <a:endParaRPr lang="ko-KR" altLang="en-US"/>
        </a:p>
      </dgm:t>
    </dgm:pt>
    <dgm:pt modelId="{96BBC674-D334-4F85-949F-3CE0A23244C3}" type="sibTrans" cxnId="{9E67A07C-F41F-45D1-8680-1C2080395C69}">
      <dgm:prSet/>
      <dgm:spPr/>
      <dgm:t>
        <a:bodyPr/>
        <a:lstStyle/>
        <a:p>
          <a:pPr latinLnBrk="1"/>
          <a:endParaRPr lang="ko-KR" altLang="en-US"/>
        </a:p>
      </dgm:t>
    </dgm:pt>
    <dgm:pt modelId="{F6C24409-6D84-41B8-B4E7-EFDE6D65E653}">
      <dgm:prSet phldrT="[텍스트]" custT="1"/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인재정보</a:t>
          </a:r>
          <a:endParaRPr lang="ko-KR" altLang="en-US" sz="1000" baseline="0" dirty="0"/>
        </a:p>
      </dgm:t>
    </dgm:pt>
    <dgm:pt modelId="{D347EFB1-430E-426E-8D4A-5D06A599D3B2}" type="parTrans" cxnId="{04DD0547-8AB8-47E0-953F-6B6DF3ADD379}">
      <dgm:prSet/>
      <dgm:spPr/>
      <dgm:t>
        <a:bodyPr/>
        <a:lstStyle/>
        <a:p>
          <a:pPr latinLnBrk="1"/>
          <a:endParaRPr lang="ko-KR" altLang="en-US"/>
        </a:p>
      </dgm:t>
    </dgm:pt>
    <dgm:pt modelId="{9AC386DE-4F7C-4420-98A7-BB5E25F674D4}" type="sibTrans" cxnId="{04DD0547-8AB8-47E0-953F-6B6DF3ADD379}">
      <dgm:prSet/>
      <dgm:spPr/>
      <dgm:t>
        <a:bodyPr/>
        <a:lstStyle/>
        <a:p>
          <a:pPr latinLnBrk="1"/>
          <a:endParaRPr lang="ko-KR" altLang="en-US"/>
        </a:p>
      </dgm:t>
    </dgm:pt>
    <dgm:pt modelId="{DF06D762-03FD-4176-A8AF-9E0650EC2662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경력채용</a:t>
          </a:r>
          <a:endParaRPr lang="ko-KR" altLang="en-US" sz="1000" baseline="0" dirty="0"/>
        </a:p>
      </dgm:t>
    </dgm:pt>
    <dgm:pt modelId="{54D9E6A2-D964-418C-8831-B99CAA8F9C77}" type="parTrans" cxnId="{9EE4CBF8-AE07-429D-BB8A-AE38454CFD28}">
      <dgm:prSet/>
      <dgm:spPr/>
      <dgm:t>
        <a:bodyPr/>
        <a:lstStyle/>
        <a:p>
          <a:pPr latinLnBrk="1"/>
          <a:endParaRPr lang="ko-KR" altLang="en-US"/>
        </a:p>
      </dgm:t>
    </dgm:pt>
    <dgm:pt modelId="{72AC13E4-756C-4F3C-BA68-662396791FF0}" type="sibTrans" cxnId="{9EE4CBF8-AE07-429D-BB8A-AE38454CFD28}">
      <dgm:prSet/>
      <dgm:spPr/>
      <dgm:t>
        <a:bodyPr/>
        <a:lstStyle/>
        <a:p>
          <a:pPr latinLnBrk="1"/>
          <a:endParaRPr lang="ko-KR" altLang="en-US"/>
        </a:p>
      </dgm:t>
    </dgm:pt>
    <dgm:pt modelId="{A8F42948-8A59-4677-B4E7-09BC12C57A5C}">
      <dgm:prSet phldrT="[텍스트]" custT="1"/>
      <dgm:spPr>
        <a:ln w="28575"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희망근무조건</a:t>
          </a:r>
          <a:endParaRPr lang="ko-KR" altLang="en-US" sz="1000" baseline="0" dirty="0"/>
        </a:p>
      </dgm:t>
    </dgm:pt>
    <dgm:pt modelId="{E15C169E-63CA-407B-9315-6FD281E70252}" type="parTrans" cxnId="{DDD085D3-6928-4698-A0C7-3795412D9820}">
      <dgm:prSet/>
      <dgm:spPr/>
      <dgm:t>
        <a:bodyPr/>
        <a:lstStyle/>
        <a:p>
          <a:pPr latinLnBrk="1"/>
          <a:endParaRPr lang="ko-KR" altLang="en-US"/>
        </a:p>
      </dgm:t>
    </dgm:pt>
    <dgm:pt modelId="{2252AE70-B64E-4332-837F-3CF2D13E9981}" type="sibTrans" cxnId="{DDD085D3-6928-4698-A0C7-3795412D9820}">
      <dgm:prSet/>
      <dgm:spPr/>
      <dgm:t>
        <a:bodyPr/>
        <a:lstStyle/>
        <a:p>
          <a:pPr latinLnBrk="1"/>
          <a:endParaRPr lang="ko-KR" altLang="en-US"/>
        </a:p>
      </dgm:t>
    </dgm:pt>
    <dgm:pt modelId="{BFE3B930-33F3-480F-842E-FB2BDEB4F6F7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직종</a:t>
          </a:r>
          <a:endParaRPr lang="ko-KR" altLang="en-US" sz="1000" baseline="0" dirty="0"/>
        </a:p>
      </dgm:t>
    </dgm:pt>
    <dgm:pt modelId="{DAE5DC16-34D5-4B14-BB74-85BB94E0B9FA}" type="parTrans" cxnId="{D7231013-7398-4CB1-8AC2-035CDE6ACAA0}">
      <dgm:prSet/>
      <dgm:spPr/>
      <dgm:t>
        <a:bodyPr/>
        <a:lstStyle/>
        <a:p>
          <a:pPr latinLnBrk="1"/>
          <a:endParaRPr lang="ko-KR" altLang="en-US"/>
        </a:p>
      </dgm:t>
    </dgm:pt>
    <dgm:pt modelId="{C4CE3808-2A34-491B-9543-97B3C024E152}" type="sibTrans" cxnId="{D7231013-7398-4CB1-8AC2-035CDE6ACAA0}">
      <dgm:prSet/>
      <dgm:spPr/>
      <dgm:t>
        <a:bodyPr/>
        <a:lstStyle/>
        <a:p>
          <a:pPr latinLnBrk="1"/>
          <a:endParaRPr lang="ko-KR" altLang="en-US"/>
        </a:p>
      </dgm:t>
    </dgm:pt>
    <dgm:pt modelId="{82600BDB-2138-4896-9CB6-E37E58D463B0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학력</a:t>
          </a:r>
          <a:endParaRPr lang="ko-KR" altLang="en-US" sz="1000" baseline="0" dirty="0"/>
        </a:p>
      </dgm:t>
    </dgm:pt>
    <dgm:pt modelId="{A23CCEF1-5690-487F-AF5A-C125C777A113}" type="parTrans" cxnId="{B77D00B0-7D9F-41E1-97A5-1DB696A084E5}">
      <dgm:prSet/>
      <dgm:spPr/>
      <dgm:t>
        <a:bodyPr/>
        <a:lstStyle/>
        <a:p>
          <a:pPr latinLnBrk="1"/>
          <a:endParaRPr lang="ko-KR" altLang="en-US"/>
        </a:p>
      </dgm:t>
    </dgm:pt>
    <dgm:pt modelId="{A3FEBCD8-DF55-4E78-8512-B926E69306CD}" type="sibTrans" cxnId="{B77D00B0-7D9F-41E1-97A5-1DB696A084E5}">
      <dgm:prSet/>
      <dgm:spPr/>
      <dgm:t>
        <a:bodyPr/>
        <a:lstStyle/>
        <a:p>
          <a:pPr latinLnBrk="1"/>
          <a:endParaRPr lang="ko-KR" altLang="en-US"/>
        </a:p>
      </dgm:t>
    </dgm:pt>
    <dgm:pt modelId="{2296614A-597D-4966-AB21-765F52EAD801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지역</a:t>
          </a:r>
          <a:endParaRPr lang="ko-KR" altLang="en-US" sz="1000" baseline="0" dirty="0"/>
        </a:p>
      </dgm:t>
    </dgm:pt>
    <dgm:pt modelId="{09DEB200-6770-401E-9806-D749197C4647}" type="parTrans" cxnId="{D0FC1EA5-4BF2-419C-A2E0-BA057C9B4ADA}">
      <dgm:prSet/>
      <dgm:spPr/>
      <dgm:t>
        <a:bodyPr/>
        <a:lstStyle/>
        <a:p>
          <a:pPr latinLnBrk="1"/>
          <a:endParaRPr lang="ko-KR" altLang="en-US"/>
        </a:p>
      </dgm:t>
    </dgm:pt>
    <dgm:pt modelId="{E2B51694-1253-437B-86F4-29D0F73E0D33}" type="sibTrans" cxnId="{D0FC1EA5-4BF2-419C-A2E0-BA057C9B4ADA}">
      <dgm:prSet/>
      <dgm:spPr/>
      <dgm:t>
        <a:bodyPr/>
        <a:lstStyle/>
        <a:p>
          <a:pPr latinLnBrk="1"/>
          <a:endParaRPr lang="ko-KR" altLang="en-US"/>
        </a:p>
      </dgm:t>
    </dgm:pt>
    <dgm:pt modelId="{C6473E05-3068-417E-A275-6D1142CDD5EF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업종</a:t>
          </a:r>
          <a:endParaRPr lang="ko-KR" altLang="en-US" sz="1000" baseline="0" dirty="0"/>
        </a:p>
      </dgm:t>
    </dgm:pt>
    <dgm:pt modelId="{D18AEF93-7F2A-4FB2-BC12-E9C2E0022D80}" type="parTrans" cxnId="{9E731B97-62AF-46CB-95EE-4BA1ABFFA10A}">
      <dgm:prSet/>
      <dgm:spPr/>
      <dgm:t>
        <a:bodyPr/>
        <a:lstStyle/>
        <a:p>
          <a:pPr latinLnBrk="1"/>
          <a:endParaRPr lang="ko-KR" altLang="en-US"/>
        </a:p>
      </dgm:t>
    </dgm:pt>
    <dgm:pt modelId="{4DA75B84-10FB-4D14-87A6-C4EAA3684DCA}" type="sibTrans" cxnId="{9E731B97-62AF-46CB-95EE-4BA1ABFFA10A}">
      <dgm:prSet/>
      <dgm:spPr/>
      <dgm:t>
        <a:bodyPr/>
        <a:lstStyle/>
        <a:p>
          <a:pPr latinLnBrk="1"/>
          <a:endParaRPr lang="ko-KR" altLang="en-US"/>
        </a:p>
      </dgm:t>
    </dgm:pt>
    <dgm:pt modelId="{F17D562C-F6DB-4F85-9C7D-6769F55BB897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근무조건</a:t>
          </a:r>
          <a:endParaRPr lang="ko-KR" altLang="en-US" sz="1000" baseline="0" dirty="0"/>
        </a:p>
      </dgm:t>
    </dgm:pt>
    <dgm:pt modelId="{EE9380BA-9B37-442A-8B3D-0DF9E3B74A71}" type="parTrans" cxnId="{5FA59AEF-03FC-46E0-914C-45ABA43070AA}">
      <dgm:prSet/>
      <dgm:spPr/>
      <dgm:t>
        <a:bodyPr/>
        <a:lstStyle/>
        <a:p>
          <a:pPr latinLnBrk="1"/>
          <a:endParaRPr lang="ko-KR" altLang="en-US"/>
        </a:p>
      </dgm:t>
    </dgm:pt>
    <dgm:pt modelId="{1111286A-FE6F-44E3-88F6-2FBDCE15DEF7}" type="sibTrans" cxnId="{5FA59AEF-03FC-46E0-914C-45ABA43070AA}">
      <dgm:prSet/>
      <dgm:spPr/>
      <dgm:t>
        <a:bodyPr/>
        <a:lstStyle/>
        <a:p>
          <a:pPr latinLnBrk="1"/>
          <a:endParaRPr lang="ko-KR" altLang="en-US"/>
        </a:p>
      </dgm:t>
    </dgm:pt>
    <dgm:pt modelId="{1D98F7E2-CE44-4F51-A067-895339071596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자격증</a:t>
          </a:r>
          <a:endParaRPr lang="ko-KR" altLang="en-US" sz="1000" baseline="0" dirty="0"/>
        </a:p>
      </dgm:t>
    </dgm:pt>
    <dgm:pt modelId="{9B37A8D3-4341-4FE9-9E3D-605BE4D42D76}" type="parTrans" cxnId="{30CA864C-08E8-42BA-B5C3-6B7BD74760F5}">
      <dgm:prSet/>
      <dgm:spPr/>
      <dgm:t>
        <a:bodyPr/>
        <a:lstStyle/>
        <a:p>
          <a:pPr latinLnBrk="1"/>
          <a:endParaRPr lang="ko-KR" altLang="en-US"/>
        </a:p>
      </dgm:t>
    </dgm:pt>
    <dgm:pt modelId="{3BB6CF50-4844-454F-A056-F12EDB5B0070}" type="sibTrans" cxnId="{30CA864C-08E8-42BA-B5C3-6B7BD74760F5}">
      <dgm:prSet/>
      <dgm:spPr/>
      <dgm:t>
        <a:bodyPr/>
        <a:lstStyle/>
        <a:p>
          <a:pPr latinLnBrk="1"/>
          <a:endParaRPr lang="ko-KR" altLang="en-US"/>
        </a:p>
      </dgm:t>
    </dgm:pt>
    <dgm:pt modelId="{37C64B83-4CF1-4F44-A064-B9377516A39B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이력서 양식</a:t>
          </a:r>
          <a:endParaRPr lang="ko-KR" altLang="en-US" sz="1000" baseline="0" dirty="0"/>
        </a:p>
      </dgm:t>
    </dgm:pt>
    <dgm:pt modelId="{9AAE6EF3-173B-4F28-BD5D-94F300CFE461}" type="parTrans" cxnId="{43734C8F-AFD2-4076-81BE-9EA07224F69A}">
      <dgm:prSet/>
      <dgm:spPr/>
      <dgm:t>
        <a:bodyPr/>
        <a:lstStyle/>
        <a:p>
          <a:pPr latinLnBrk="1"/>
          <a:endParaRPr lang="ko-KR" altLang="en-US"/>
        </a:p>
      </dgm:t>
    </dgm:pt>
    <dgm:pt modelId="{852061CB-A3EB-4116-B1ED-C3A638C685D2}" type="sibTrans" cxnId="{43734C8F-AFD2-4076-81BE-9EA07224F69A}">
      <dgm:prSet/>
      <dgm:spPr/>
      <dgm:t>
        <a:bodyPr/>
        <a:lstStyle/>
        <a:p>
          <a:pPr latinLnBrk="1"/>
          <a:endParaRPr lang="ko-KR" altLang="en-US"/>
        </a:p>
      </dgm:t>
    </dgm:pt>
    <dgm:pt modelId="{CF39FF8B-6535-48A7-833B-592383780991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무료 강좌</a:t>
          </a:r>
          <a:endParaRPr lang="ko-KR" altLang="en-US" sz="1000" baseline="0" dirty="0"/>
        </a:p>
      </dgm:t>
    </dgm:pt>
    <dgm:pt modelId="{9532B399-85FD-4554-AD18-70BC18A03CD7}" type="parTrans" cxnId="{3211BCA9-3474-452E-B9E1-AEE538487DA3}">
      <dgm:prSet/>
      <dgm:spPr/>
      <dgm:t>
        <a:bodyPr/>
        <a:lstStyle/>
        <a:p>
          <a:pPr latinLnBrk="1"/>
          <a:endParaRPr lang="ko-KR" altLang="en-US"/>
        </a:p>
      </dgm:t>
    </dgm:pt>
    <dgm:pt modelId="{7359673C-31F5-450F-9317-BAD245D77FA3}" type="sibTrans" cxnId="{3211BCA9-3474-452E-B9E1-AEE538487DA3}">
      <dgm:prSet/>
      <dgm:spPr/>
      <dgm:t>
        <a:bodyPr/>
        <a:lstStyle/>
        <a:p>
          <a:pPr latinLnBrk="1"/>
          <a:endParaRPr lang="ko-KR" altLang="en-US"/>
        </a:p>
      </dgm:t>
    </dgm:pt>
    <dgm:pt modelId="{51E3C83F-D03F-4C8B-96D6-7E82B555A9CD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취업 뉴스</a:t>
          </a:r>
          <a:endParaRPr lang="ko-KR" altLang="en-US" sz="1000" baseline="0" dirty="0"/>
        </a:p>
      </dgm:t>
    </dgm:pt>
    <dgm:pt modelId="{4D7C1B23-E58B-44FE-B016-B73B55B1AC4E}" type="parTrans" cxnId="{F5E16094-F847-408A-B266-CD30320F0C7E}">
      <dgm:prSet/>
      <dgm:spPr/>
      <dgm:t>
        <a:bodyPr/>
        <a:lstStyle/>
        <a:p>
          <a:pPr latinLnBrk="1"/>
          <a:endParaRPr lang="ko-KR" altLang="en-US"/>
        </a:p>
      </dgm:t>
    </dgm:pt>
    <dgm:pt modelId="{20C93C54-7B3E-41C7-9552-95177D9AD981}" type="sibTrans" cxnId="{F5E16094-F847-408A-B266-CD30320F0C7E}">
      <dgm:prSet/>
      <dgm:spPr/>
      <dgm:t>
        <a:bodyPr/>
        <a:lstStyle/>
        <a:p>
          <a:pPr latinLnBrk="1"/>
          <a:endParaRPr lang="ko-KR" altLang="en-US"/>
        </a:p>
      </dgm:t>
    </dgm:pt>
    <dgm:pt modelId="{173866BD-C0F7-4718-954B-E6C22A9B2EEF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취업 도구모음</a:t>
          </a:r>
          <a:endParaRPr lang="ko-KR" altLang="en-US" sz="1000" baseline="0" dirty="0"/>
        </a:p>
      </dgm:t>
    </dgm:pt>
    <dgm:pt modelId="{580C4070-F97E-4F93-A283-394DAFBB55FB}" type="parTrans" cxnId="{09674F7E-F76E-4952-94CE-B560407317D2}">
      <dgm:prSet/>
      <dgm:spPr/>
      <dgm:t>
        <a:bodyPr/>
        <a:lstStyle/>
        <a:p>
          <a:pPr latinLnBrk="1"/>
          <a:endParaRPr lang="ko-KR" altLang="en-US"/>
        </a:p>
      </dgm:t>
    </dgm:pt>
    <dgm:pt modelId="{C507E47E-A611-4B96-B23A-671229759502}" type="sibTrans" cxnId="{09674F7E-F76E-4952-94CE-B560407317D2}">
      <dgm:prSet/>
      <dgm:spPr/>
      <dgm:t>
        <a:bodyPr/>
        <a:lstStyle/>
        <a:p>
          <a:pPr latinLnBrk="1"/>
          <a:endParaRPr lang="ko-KR" altLang="en-US"/>
        </a:p>
      </dgm:t>
    </dgm:pt>
    <dgm:pt modelId="{C775464F-8E26-44E4-AEEE-8DAB00F6EB4F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en-US" altLang="ko-KR" sz="1000" baseline="0" dirty="0" smtClean="0"/>
            <a:t>1:1</a:t>
          </a:r>
          <a:r>
            <a:rPr lang="ko-KR" altLang="en-US" sz="1000" baseline="0" dirty="0" smtClean="0"/>
            <a:t>문의</a:t>
          </a:r>
          <a:endParaRPr lang="ko-KR" altLang="en-US" sz="1000" baseline="0" dirty="0"/>
        </a:p>
      </dgm:t>
    </dgm:pt>
    <dgm:pt modelId="{16723507-28F9-43E0-B4F5-6B600DE4160F}" type="parTrans" cxnId="{D31587ED-AFFA-4E62-B331-0A5EC28A5B2D}">
      <dgm:prSet/>
      <dgm:spPr/>
      <dgm:t>
        <a:bodyPr/>
        <a:lstStyle/>
        <a:p>
          <a:pPr latinLnBrk="1"/>
          <a:endParaRPr lang="ko-KR" altLang="en-US"/>
        </a:p>
      </dgm:t>
    </dgm:pt>
    <dgm:pt modelId="{9691AE3F-FCF8-48C8-8887-0B5B87577959}" type="sibTrans" cxnId="{D31587ED-AFFA-4E62-B331-0A5EC28A5B2D}">
      <dgm:prSet/>
      <dgm:spPr/>
      <dgm:t>
        <a:bodyPr/>
        <a:lstStyle/>
        <a:p>
          <a:pPr latinLnBrk="1"/>
          <a:endParaRPr lang="ko-KR" altLang="en-US"/>
        </a:p>
      </dgm:t>
    </dgm:pt>
    <dgm:pt modelId="{F3710DA3-2955-4A63-AEE2-67BE846981CA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공지사항</a:t>
          </a:r>
          <a:endParaRPr lang="ko-KR" altLang="en-US" sz="1000" baseline="0" dirty="0"/>
        </a:p>
      </dgm:t>
    </dgm:pt>
    <dgm:pt modelId="{28450418-7383-4F92-8FA9-DCD9EE6D5FDA}" type="sibTrans" cxnId="{3496042C-9727-47F3-9B40-518A175B018C}">
      <dgm:prSet/>
      <dgm:spPr/>
      <dgm:t>
        <a:bodyPr/>
        <a:lstStyle/>
        <a:p>
          <a:pPr latinLnBrk="1"/>
          <a:endParaRPr lang="ko-KR" altLang="en-US"/>
        </a:p>
      </dgm:t>
    </dgm:pt>
    <dgm:pt modelId="{6DB55120-F25E-40AA-A257-1F7F55F4707C}" type="parTrans" cxnId="{3496042C-9727-47F3-9B40-518A175B018C}">
      <dgm:prSet/>
      <dgm:spPr/>
      <dgm:t>
        <a:bodyPr/>
        <a:lstStyle/>
        <a:p>
          <a:pPr latinLnBrk="1"/>
          <a:endParaRPr lang="ko-KR" altLang="en-US"/>
        </a:p>
      </dgm:t>
    </dgm:pt>
    <dgm:pt modelId="{E59FEB0F-DCC0-43DE-810C-FD9F7BC070A6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게시판</a:t>
          </a:r>
          <a:endParaRPr lang="ko-KR" altLang="en-US" sz="1000" baseline="0" dirty="0"/>
        </a:p>
      </dgm:t>
    </dgm:pt>
    <dgm:pt modelId="{E6A1FA09-D279-4CE8-84BB-13E0B3066445}" type="sibTrans" cxnId="{FD66E922-2051-4191-9074-92E4433D6C58}">
      <dgm:prSet/>
      <dgm:spPr/>
      <dgm:t>
        <a:bodyPr/>
        <a:lstStyle/>
        <a:p>
          <a:pPr latinLnBrk="1"/>
          <a:endParaRPr lang="ko-KR" altLang="en-US"/>
        </a:p>
      </dgm:t>
    </dgm:pt>
    <dgm:pt modelId="{0E4421E6-9270-4BFA-8453-D8EF4838E7B9}" type="parTrans" cxnId="{FD66E922-2051-4191-9074-92E4433D6C58}">
      <dgm:prSet/>
      <dgm:spPr/>
      <dgm:t>
        <a:bodyPr/>
        <a:lstStyle/>
        <a:p>
          <a:pPr latinLnBrk="1"/>
          <a:endParaRPr lang="ko-KR" altLang="en-US"/>
        </a:p>
      </dgm:t>
    </dgm:pt>
    <dgm:pt modelId="{D1B0B2A8-630D-4F92-8BFB-515D2B9602EA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스크랩</a:t>
          </a:r>
          <a:endParaRPr lang="ko-KR" altLang="en-US" sz="1000" baseline="0" dirty="0"/>
        </a:p>
      </dgm:t>
    </dgm:pt>
    <dgm:pt modelId="{73D9958E-324F-4610-9179-3ED285282C08}" type="parTrans" cxnId="{20514A72-C3BA-41AD-9339-6B76531552D9}">
      <dgm:prSet/>
      <dgm:spPr/>
      <dgm:t>
        <a:bodyPr/>
        <a:lstStyle/>
        <a:p>
          <a:pPr latinLnBrk="1"/>
          <a:endParaRPr lang="ko-KR" altLang="en-US"/>
        </a:p>
      </dgm:t>
    </dgm:pt>
    <dgm:pt modelId="{03E6CB5D-EC2E-45DF-A90F-B1DAFA3F265E}" type="sibTrans" cxnId="{20514A72-C3BA-41AD-9339-6B76531552D9}">
      <dgm:prSet/>
      <dgm:spPr/>
      <dgm:t>
        <a:bodyPr/>
        <a:lstStyle/>
        <a:p>
          <a:pPr latinLnBrk="1"/>
          <a:endParaRPr lang="ko-KR" altLang="en-US"/>
        </a:p>
      </dgm:t>
    </dgm:pt>
    <dgm:pt modelId="{641684AF-F234-464D-8717-FEA88F772764}">
      <dgm:prSet phldrT="[텍스트]" custT="1"/>
      <dgm:spPr>
        <a:ln w="28575"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스크랩 채용정보</a:t>
          </a:r>
          <a:endParaRPr lang="ko-KR" altLang="en-US" sz="1000" baseline="0" dirty="0"/>
        </a:p>
      </dgm:t>
    </dgm:pt>
    <dgm:pt modelId="{E3879E73-1E54-488B-BB05-BE39989B05C8}" type="parTrans" cxnId="{189017F7-A8DF-47EF-9A3A-F0544A2A1031}">
      <dgm:prSet/>
      <dgm:spPr/>
      <dgm:t>
        <a:bodyPr/>
        <a:lstStyle/>
        <a:p>
          <a:pPr latinLnBrk="1"/>
          <a:endParaRPr lang="ko-KR" altLang="en-US"/>
        </a:p>
      </dgm:t>
    </dgm:pt>
    <dgm:pt modelId="{7604E03C-E5B8-46EC-A205-867AA05A29BB}" type="sibTrans" cxnId="{189017F7-A8DF-47EF-9A3A-F0544A2A1031}">
      <dgm:prSet/>
      <dgm:spPr/>
      <dgm:t>
        <a:bodyPr/>
        <a:lstStyle/>
        <a:p>
          <a:pPr latinLnBrk="1"/>
          <a:endParaRPr lang="ko-KR" altLang="en-US"/>
        </a:p>
      </dgm:t>
    </dgm:pt>
    <dgm:pt modelId="{E040BF5B-23A2-4C1F-8467-F239C96658D6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기업회원 로그인</a:t>
          </a:r>
          <a:endParaRPr lang="ko-KR" altLang="en-US" sz="1000" baseline="0" dirty="0"/>
        </a:p>
      </dgm:t>
    </dgm:pt>
    <dgm:pt modelId="{00D1B4EA-C3BA-4675-A3BE-BF653B9E7E8F}" type="parTrans" cxnId="{89ECA67B-1EAA-404D-9F55-54BEBA94AA53}">
      <dgm:prSet/>
      <dgm:spPr/>
      <dgm:t>
        <a:bodyPr/>
        <a:lstStyle/>
        <a:p>
          <a:pPr latinLnBrk="1"/>
          <a:endParaRPr lang="ko-KR" altLang="en-US"/>
        </a:p>
      </dgm:t>
    </dgm:pt>
    <dgm:pt modelId="{E530B35A-E251-4882-AB04-5DDF5432316C}" type="sibTrans" cxnId="{89ECA67B-1EAA-404D-9F55-54BEBA94AA53}">
      <dgm:prSet/>
      <dgm:spPr/>
      <dgm:t>
        <a:bodyPr/>
        <a:lstStyle/>
        <a:p>
          <a:pPr latinLnBrk="1"/>
          <a:endParaRPr lang="ko-KR" altLang="en-US"/>
        </a:p>
      </dgm:t>
    </dgm:pt>
    <dgm:pt modelId="{E8B74456-02AA-4B2A-981B-4D4BF67158B5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수정</a:t>
          </a:r>
          <a:endParaRPr lang="ko-KR" altLang="en-US" sz="1000" baseline="0" dirty="0"/>
        </a:p>
      </dgm:t>
    </dgm:pt>
    <dgm:pt modelId="{EB172E4E-EF6D-45CB-9DE4-AAC0B6D1F3FD}" type="parTrans" cxnId="{87038143-DB60-4865-A127-8FEF4139D334}">
      <dgm:prSet/>
      <dgm:spPr/>
      <dgm:t>
        <a:bodyPr/>
        <a:lstStyle/>
        <a:p>
          <a:pPr latinLnBrk="1"/>
          <a:endParaRPr lang="ko-KR" altLang="en-US"/>
        </a:p>
      </dgm:t>
    </dgm:pt>
    <dgm:pt modelId="{617DF445-3F7A-4F22-9151-6B5DBDFAFAC2}" type="sibTrans" cxnId="{87038143-DB60-4865-A127-8FEF4139D334}">
      <dgm:prSet/>
      <dgm:spPr/>
      <dgm:t>
        <a:bodyPr/>
        <a:lstStyle/>
        <a:p>
          <a:pPr latinLnBrk="1"/>
          <a:endParaRPr lang="ko-KR" altLang="en-US"/>
        </a:p>
      </dgm:t>
    </dgm:pt>
    <dgm:pt modelId="{F28F1BF3-6A7A-4CD8-A2B5-2B4E36424BB8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삭제</a:t>
          </a:r>
          <a:endParaRPr lang="ko-KR" altLang="en-US" sz="1000" baseline="0" dirty="0"/>
        </a:p>
      </dgm:t>
    </dgm:pt>
    <dgm:pt modelId="{BA43C7C9-F395-4C40-B6EB-DB8BC41B5E27}" type="parTrans" cxnId="{0D651AD9-F45C-4ED7-9B13-A9ED2B12BC44}">
      <dgm:prSet/>
      <dgm:spPr/>
      <dgm:t>
        <a:bodyPr/>
        <a:lstStyle/>
        <a:p>
          <a:pPr latinLnBrk="1"/>
          <a:endParaRPr lang="ko-KR" altLang="en-US"/>
        </a:p>
      </dgm:t>
    </dgm:pt>
    <dgm:pt modelId="{CB3013D8-9AC1-4918-A9F1-2238982E6B99}" type="sibTrans" cxnId="{0D651AD9-F45C-4ED7-9B13-A9ED2B12BC44}">
      <dgm:prSet/>
      <dgm:spPr/>
      <dgm:t>
        <a:bodyPr/>
        <a:lstStyle/>
        <a:p>
          <a:pPr latinLnBrk="1"/>
          <a:endParaRPr lang="ko-KR" altLang="en-US"/>
        </a:p>
      </dgm:t>
    </dgm:pt>
    <dgm:pt modelId="{A8393C2C-E34D-443D-B8C8-C5572E846149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등록</a:t>
          </a:r>
          <a:endParaRPr lang="ko-KR" altLang="en-US" sz="1000" baseline="0" dirty="0"/>
        </a:p>
      </dgm:t>
    </dgm:pt>
    <dgm:pt modelId="{61C1A785-6497-4469-9D77-5BE5493BEE3E}" type="parTrans" cxnId="{A08C617A-2863-4A2F-8482-E16290639C04}">
      <dgm:prSet/>
      <dgm:spPr/>
      <dgm:t>
        <a:bodyPr/>
        <a:lstStyle/>
        <a:p>
          <a:pPr latinLnBrk="1"/>
          <a:endParaRPr lang="ko-KR" altLang="en-US"/>
        </a:p>
      </dgm:t>
    </dgm:pt>
    <dgm:pt modelId="{E1438271-49DB-49D9-A039-45BB3A0E4573}" type="sibTrans" cxnId="{A08C617A-2863-4A2F-8482-E16290639C04}">
      <dgm:prSet/>
      <dgm:spPr/>
      <dgm:t>
        <a:bodyPr/>
        <a:lstStyle/>
        <a:p>
          <a:pPr latinLnBrk="1"/>
          <a:endParaRPr lang="ko-KR" altLang="en-US"/>
        </a:p>
      </dgm:t>
    </dgm:pt>
    <dgm:pt modelId="{94B7DF6A-0300-40E1-8F78-7ADE6D4BD83E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기업회원 로그인</a:t>
          </a:r>
          <a:endParaRPr lang="ko-KR" altLang="en-US" sz="1000" baseline="0" dirty="0"/>
        </a:p>
      </dgm:t>
    </dgm:pt>
    <dgm:pt modelId="{3F50711A-8FE4-4557-BC4B-112F32782B55}" type="parTrans" cxnId="{4A72A97F-E450-4A24-877B-E54B94473057}">
      <dgm:prSet/>
      <dgm:spPr/>
      <dgm:t>
        <a:bodyPr/>
        <a:lstStyle/>
        <a:p>
          <a:pPr latinLnBrk="1"/>
          <a:endParaRPr lang="ko-KR" altLang="en-US"/>
        </a:p>
      </dgm:t>
    </dgm:pt>
    <dgm:pt modelId="{3C7B466E-6D84-4C27-9EE2-16953D54695E}" type="sibTrans" cxnId="{4A72A97F-E450-4A24-877B-E54B94473057}">
      <dgm:prSet/>
      <dgm:spPr/>
      <dgm:t>
        <a:bodyPr/>
        <a:lstStyle/>
        <a:p>
          <a:pPr latinLnBrk="1"/>
          <a:endParaRPr lang="ko-KR" altLang="en-US"/>
        </a:p>
      </dgm:t>
    </dgm:pt>
    <dgm:pt modelId="{A67901D6-EF1C-4CD6-AC15-304DEE967263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1000" baseline="0" dirty="0" smtClean="0"/>
            <a:t>보기</a:t>
          </a:r>
          <a:endParaRPr lang="ko-KR" altLang="en-US" sz="1000" baseline="0" dirty="0"/>
        </a:p>
      </dgm:t>
    </dgm:pt>
    <dgm:pt modelId="{5C15E4E6-F2F8-43E8-B900-415AA34624FB}" type="parTrans" cxnId="{826CC79F-4882-4711-A1C2-643AEE24B37D}">
      <dgm:prSet/>
      <dgm:spPr/>
      <dgm:t>
        <a:bodyPr/>
        <a:lstStyle/>
        <a:p>
          <a:pPr latinLnBrk="1"/>
          <a:endParaRPr lang="ko-KR" altLang="en-US"/>
        </a:p>
      </dgm:t>
    </dgm:pt>
    <dgm:pt modelId="{9342483A-F41B-42B9-BCF8-B8EF3575AB47}" type="sibTrans" cxnId="{826CC79F-4882-4711-A1C2-643AEE24B37D}">
      <dgm:prSet/>
      <dgm:spPr/>
      <dgm:t>
        <a:bodyPr/>
        <a:lstStyle/>
        <a:p>
          <a:pPr latinLnBrk="1"/>
          <a:endParaRPr lang="ko-KR" altLang="en-US"/>
        </a:p>
      </dgm:t>
    </dgm:pt>
    <dgm:pt modelId="{27DAB534-484A-45DB-9711-400B151EF593}">
      <dgm:prSet phldrT="[텍스트]" custT="1"/>
      <dgm:spPr>
        <a:ln w="28575"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pPr latinLnBrk="1"/>
          <a:r>
            <a:rPr lang="ko-KR" altLang="en-US" sz="1000" baseline="0" dirty="0" err="1" smtClean="0"/>
            <a:t>댓글</a:t>
          </a:r>
          <a:endParaRPr lang="ko-KR" altLang="en-US" sz="1000" baseline="0" dirty="0"/>
        </a:p>
      </dgm:t>
    </dgm:pt>
    <dgm:pt modelId="{7F66CEF9-0CB0-4DEF-9F1F-8F04333E8E2D}" type="sibTrans" cxnId="{B4F22A49-7476-40AD-B342-B7DAE491BA00}">
      <dgm:prSet/>
      <dgm:spPr/>
      <dgm:t>
        <a:bodyPr/>
        <a:lstStyle/>
        <a:p>
          <a:pPr latinLnBrk="1"/>
          <a:endParaRPr lang="ko-KR" altLang="en-US"/>
        </a:p>
      </dgm:t>
    </dgm:pt>
    <dgm:pt modelId="{F98AD68F-8606-495C-9601-E12F7CF17A1F}" type="parTrans" cxnId="{B4F22A49-7476-40AD-B342-B7DAE491BA00}">
      <dgm:prSet/>
      <dgm:spPr/>
      <dgm:t>
        <a:bodyPr/>
        <a:lstStyle/>
        <a:p>
          <a:pPr latinLnBrk="1"/>
          <a:endParaRPr lang="ko-KR" altLang="en-US"/>
        </a:p>
      </dgm:t>
    </dgm:pt>
    <dgm:pt modelId="{06FEB74A-5710-4C01-B687-7F1D9827FB64}" type="pres">
      <dgm:prSet presAssocID="{C5668E19-1E7E-4AE4-A427-A422B37AC11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368279-C07F-43C8-ABF8-2E1945F81A7B}" type="pres">
      <dgm:prSet presAssocID="{EAF7C022-5DFA-4ADA-AA62-AD28FA1F23E0}" presName="root1" presStyleCnt="0"/>
      <dgm:spPr/>
    </dgm:pt>
    <dgm:pt modelId="{57D80A18-9B09-434C-88CA-9C725123FE73}" type="pres">
      <dgm:prSet presAssocID="{EAF7C022-5DFA-4ADA-AA62-AD28FA1F23E0}" presName="LevelOneTextNode" presStyleLbl="node0" presStyleIdx="0" presStyleCnt="1" custScaleX="557523" custScaleY="618697" custLinFactX="-609298" custLinFactY="-25651" custLinFactNeighborX="-700000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72BAD8-4977-42D4-8E82-9AB1828259FE}" type="pres">
      <dgm:prSet presAssocID="{EAF7C022-5DFA-4ADA-AA62-AD28FA1F23E0}" presName="level2hierChild" presStyleCnt="0"/>
      <dgm:spPr/>
    </dgm:pt>
    <dgm:pt modelId="{D1FA22EB-025F-479C-AA10-1F66F1434C44}" type="pres">
      <dgm:prSet presAssocID="{74CDE5D0-342F-4A66-8EF9-192A2D6E1C20}" presName="conn2-1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C9A99946-3E0B-45FF-B107-FAFAEBB1A768}" type="pres">
      <dgm:prSet presAssocID="{74CDE5D0-342F-4A66-8EF9-192A2D6E1C20}" presName="connTx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35442B41-54B6-4651-98B9-CE1BA4ED99BF}" type="pres">
      <dgm:prSet presAssocID="{C74D748A-DE2C-4822-9681-1F5538BE233F}" presName="root2" presStyleCnt="0"/>
      <dgm:spPr/>
    </dgm:pt>
    <dgm:pt modelId="{249B334B-CD3D-4802-A7EA-9CF0D3217992}" type="pres">
      <dgm:prSet presAssocID="{C74D748A-DE2C-4822-9681-1F5538BE233F}" presName="LevelTwoTextNode" presStyleLbl="node2" presStyleIdx="0" presStyleCnt="9" custScaleX="438222" custScaleY="220524" custLinFactX="-221788" custLinFactY="161977" custLinFactNeighborX="-300000" custLinFactNeighborY="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CDECFC-A1C6-4F1B-8B5F-1FA0481A225E}" type="pres">
      <dgm:prSet presAssocID="{C74D748A-DE2C-4822-9681-1F5538BE233F}" presName="level3hierChild" presStyleCnt="0"/>
      <dgm:spPr/>
    </dgm:pt>
    <dgm:pt modelId="{0A1C731B-7F4E-40F9-B4C9-251F16D019DE}" type="pres">
      <dgm:prSet presAssocID="{F92AA80D-9EA0-4563-8DAB-CF8867280E02}" presName="conn2-1" presStyleLbl="parChTrans1D3" presStyleIdx="0" presStyleCnt="29"/>
      <dgm:spPr/>
      <dgm:t>
        <a:bodyPr/>
        <a:lstStyle/>
        <a:p>
          <a:pPr latinLnBrk="1"/>
          <a:endParaRPr lang="ko-KR" altLang="en-US"/>
        </a:p>
      </dgm:t>
    </dgm:pt>
    <dgm:pt modelId="{24E1FD1B-D9B4-436F-9BCD-2A10609DA3BB}" type="pres">
      <dgm:prSet presAssocID="{F92AA80D-9EA0-4563-8DAB-CF8867280E02}" presName="connTx" presStyleLbl="parChTrans1D3" presStyleIdx="0" presStyleCnt="29"/>
      <dgm:spPr/>
      <dgm:t>
        <a:bodyPr/>
        <a:lstStyle/>
        <a:p>
          <a:pPr latinLnBrk="1"/>
          <a:endParaRPr lang="ko-KR" altLang="en-US"/>
        </a:p>
      </dgm:t>
    </dgm:pt>
    <dgm:pt modelId="{766417CB-3677-412B-84C2-CEA9B7EBFF8D}" type="pres">
      <dgm:prSet presAssocID="{509E2774-11DC-410A-A0AD-5D2FF4B1A498}" presName="root2" presStyleCnt="0"/>
      <dgm:spPr/>
    </dgm:pt>
    <dgm:pt modelId="{40BEF418-057C-4799-90CD-16E92317A5F4}" type="pres">
      <dgm:prSet presAssocID="{509E2774-11DC-410A-A0AD-5D2FF4B1A498}" presName="LevelTwoTextNode" presStyleLbl="node3" presStyleIdx="0" presStyleCnt="29" custScaleX="486872" custScaleY="212805" custLinFactNeighborX="-54824" custLinFactNeighborY="951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C5C512-1D60-4C9C-A286-99E3BB6063DC}" type="pres">
      <dgm:prSet presAssocID="{509E2774-11DC-410A-A0AD-5D2FF4B1A498}" presName="level3hierChild" presStyleCnt="0"/>
      <dgm:spPr/>
    </dgm:pt>
    <dgm:pt modelId="{4BDBA9B8-8340-4880-B734-C6E5D0414613}" type="pres">
      <dgm:prSet presAssocID="{AA0715D3-16A9-44F0-ADD9-70F7DAE0DA2D}" presName="conn2-1" presStyleLbl="parChTrans1D3" presStyleIdx="1" presStyleCnt="29"/>
      <dgm:spPr/>
      <dgm:t>
        <a:bodyPr/>
        <a:lstStyle/>
        <a:p>
          <a:pPr latinLnBrk="1"/>
          <a:endParaRPr lang="ko-KR" altLang="en-US"/>
        </a:p>
      </dgm:t>
    </dgm:pt>
    <dgm:pt modelId="{4D586F99-4ED7-42DB-989E-2DF67DBBD7EC}" type="pres">
      <dgm:prSet presAssocID="{AA0715D3-16A9-44F0-ADD9-70F7DAE0DA2D}" presName="connTx" presStyleLbl="parChTrans1D3" presStyleIdx="1" presStyleCnt="29"/>
      <dgm:spPr/>
      <dgm:t>
        <a:bodyPr/>
        <a:lstStyle/>
        <a:p>
          <a:pPr latinLnBrk="1"/>
          <a:endParaRPr lang="ko-KR" altLang="en-US"/>
        </a:p>
      </dgm:t>
    </dgm:pt>
    <dgm:pt modelId="{472A4EAC-A882-431E-AD6A-FB39EFA65A5E}" type="pres">
      <dgm:prSet presAssocID="{E4FF49ED-1A8C-457A-922A-30BB4BBD8C87}" presName="root2" presStyleCnt="0"/>
      <dgm:spPr/>
    </dgm:pt>
    <dgm:pt modelId="{EF761C73-C6F0-4F8B-9B5E-7138E6033A23}" type="pres">
      <dgm:prSet presAssocID="{E4FF49ED-1A8C-457A-922A-30BB4BBD8C87}" presName="LevelTwoTextNode" presStyleLbl="node3" presStyleIdx="1" presStyleCnt="29" custScaleX="487208" custScaleY="211559" custLinFactY="33668" custLinFactNeighborX="-52752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1CAA83-517A-4EB1-AC1E-9F7A54542740}" type="pres">
      <dgm:prSet presAssocID="{E4FF49ED-1A8C-457A-922A-30BB4BBD8C87}" presName="level3hierChild" presStyleCnt="0"/>
      <dgm:spPr/>
    </dgm:pt>
    <dgm:pt modelId="{348557B2-C402-48F1-BDA7-BE18BE5BE13A}" type="pres">
      <dgm:prSet presAssocID="{092220F5-CB5F-4F29-92E6-756BD142A6A5}" presName="conn2-1" presStyleLbl="parChTrans1D4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809EE435-DD6A-46CB-8336-6514F72B0B5A}" type="pres">
      <dgm:prSet presAssocID="{092220F5-CB5F-4F29-92E6-756BD142A6A5}" presName="connTx" presStyleLbl="parChTrans1D4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1029A8AD-1326-49AD-9724-38464199E6FC}" type="pres">
      <dgm:prSet presAssocID="{EEE26970-4A41-45FD-892B-D638EDB6D75C}" presName="root2" presStyleCnt="0"/>
      <dgm:spPr/>
    </dgm:pt>
    <dgm:pt modelId="{2AAA2AC2-A255-4CC0-8AF1-BE013EA7F29A}" type="pres">
      <dgm:prSet presAssocID="{EEE26970-4A41-45FD-892B-D638EDB6D75C}" presName="LevelTwoTextNode" presStyleLbl="node4" presStyleIdx="0" presStyleCnt="8" custScaleX="487208" custScaleY="211559" custLinFactX="100000" custLinFactY="1368" custLinFactNeighborX="127859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694A12-9270-439A-8D8B-665EA44D0A73}" type="pres">
      <dgm:prSet presAssocID="{EEE26970-4A41-45FD-892B-D638EDB6D75C}" presName="level3hierChild" presStyleCnt="0"/>
      <dgm:spPr/>
    </dgm:pt>
    <dgm:pt modelId="{3C08EA0E-E1C5-4146-A2E6-5CEECE3B58BF}" type="pres">
      <dgm:prSet presAssocID="{E3879E73-1E54-488B-BB05-BE39989B05C8}" presName="conn2-1" presStyleLbl="parChTrans1D4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5B9B24C6-7556-45D8-80CD-6343E43E1ACF}" type="pres">
      <dgm:prSet presAssocID="{E3879E73-1E54-488B-BB05-BE39989B05C8}" presName="connTx" presStyleLbl="parChTrans1D4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C3514955-B85E-4FF1-826B-2585E59C92BC}" type="pres">
      <dgm:prSet presAssocID="{641684AF-F234-464D-8717-FEA88F772764}" presName="root2" presStyleCnt="0"/>
      <dgm:spPr/>
    </dgm:pt>
    <dgm:pt modelId="{13DA871D-F16D-49AB-8DF0-2588A79E8E7E}" type="pres">
      <dgm:prSet presAssocID="{641684AF-F234-464D-8717-FEA88F772764}" presName="LevelTwoTextNode" presStyleLbl="node4" presStyleIdx="1" presStyleCnt="8" custScaleX="487738" custScaleY="210578" custLinFactX="175192" custLinFactNeighborX="200000" custLinFactNeighborY="9593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496FB7-0FE1-4608-83D1-280D1A91D70D}" type="pres">
      <dgm:prSet presAssocID="{641684AF-F234-464D-8717-FEA88F772764}" presName="level3hierChild" presStyleCnt="0"/>
      <dgm:spPr/>
    </dgm:pt>
    <dgm:pt modelId="{486D1694-01BF-4EFB-951F-DB5D14472726}" type="pres">
      <dgm:prSet presAssocID="{9A319C67-80A2-4E88-A935-EF21D7F98DB2}" presName="conn2-1" presStyleLbl="parChTrans1D4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29E0380F-08D5-433D-9DA2-F473806CC19F}" type="pres">
      <dgm:prSet presAssocID="{9A319C67-80A2-4E88-A935-EF21D7F98DB2}" presName="connTx" presStyleLbl="parChTrans1D4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F2DF9B5-8450-4E58-8612-8B39BB36480E}" type="pres">
      <dgm:prSet presAssocID="{574A1C28-8DF2-4D1A-B4EA-95D6E8D70789}" presName="root2" presStyleCnt="0"/>
      <dgm:spPr/>
    </dgm:pt>
    <dgm:pt modelId="{E6D16971-2466-4826-BF7B-CB731D190852}" type="pres">
      <dgm:prSet presAssocID="{574A1C28-8DF2-4D1A-B4EA-95D6E8D70789}" presName="LevelTwoTextNode" presStyleLbl="node4" presStyleIdx="2" presStyleCnt="8" custScaleX="487208" custScaleY="211559" custLinFactX="100000" custLinFactY="50525" custLinFactNeighborX="125260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03B783-02EC-4FA1-96E0-308D14B2C769}" type="pres">
      <dgm:prSet presAssocID="{574A1C28-8DF2-4D1A-B4EA-95D6E8D70789}" presName="level3hierChild" presStyleCnt="0"/>
      <dgm:spPr/>
    </dgm:pt>
    <dgm:pt modelId="{23C263F3-BBF3-435D-95B5-BF9729338898}" type="pres">
      <dgm:prSet presAssocID="{EAE18DF6-3E93-467C-9ED8-A37F3171EE0B}" presName="conn2-1" presStyleLbl="parChTrans1D4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1CBA1EAC-C9CF-4DF0-A749-519C7ED64B09}" type="pres">
      <dgm:prSet presAssocID="{EAE18DF6-3E93-467C-9ED8-A37F3171EE0B}" presName="connTx" presStyleLbl="parChTrans1D4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7C90FB6A-B904-4051-9670-24B3B4514CB7}" type="pres">
      <dgm:prSet presAssocID="{DA481441-8C1F-4ECB-9D24-630F4FA39B36}" presName="root2" presStyleCnt="0"/>
      <dgm:spPr/>
    </dgm:pt>
    <dgm:pt modelId="{9FC3297F-50CB-43D5-87CB-5F61C47B4A9E}" type="pres">
      <dgm:prSet presAssocID="{DA481441-8C1F-4ECB-9D24-630F4FA39B36}" presName="LevelTwoTextNode" presStyleLbl="node4" presStyleIdx="3" presStyleCnt="8" custScaleX="487208" custScaleY="211559" custLinFactX="100000" custLinFactY="91255" custLinFactNeighborX="127859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5F9480-F393-41C9-8BD5-E1D76178EDCD}" type="pres">
      <dgm:prSet presAssocID="{DA481441-8C1F-4ECB-9D24-630F4FA39B36}" presName="level3hierChild" presStyleCnt="0"/>
      <dgm:spPr/>
    </dgm:pt>
    <dgm:pt modelId="{37A3FBC5-79E7-454B-8A7A-EE6C33DF0975}" type="pres">
      <dgm:prSet presAssocID="{E15C169E-63CA-407B-9315-6FD281E70252}" presName="conn2-1" presStyleLbl="parChTrans1D4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11D53902-E01F-4EC6-B057-AAACB54F2860}" type="pres">
      <dgm:prSet presAssocID="{E15C169E-63CA-407B-9315-6FD281E70252}" presName="connTx" presStyleLbl="parChTrans1D4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D86C5245-A6B4-449C-9C24-8FFCC694D174}" type="pres">
      <dgm:prSet presAssocID="{A8F42948-8A59-4677-B4E7-09BC12C57A5C}" presName="root2" presStyleCnt="0"/>
      <dgm:spPr/>
    </dgm:pt>
    <dgm:pt modelId="{8ECCF0F8-031F-41EE-980F-A8BDBAAC605B}" type="pres">
      <dgm:prSet presAssocID="{A8F42948-8A59-4677-B4E7-09BC12C57A5C}" presName="LevelTwoTextNode" presStyleLbl="node4" presStyleIdx="4" presStyleCnt="8" custScaleX="487208" custScaleY="211559" custLinFactX="169332" custLinFactY="73469" custLinFactNeighborX="200000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BA8A34-6F15-4486-9F9D-07C6021E9D6A}" type="pres">
      <dgm:prSet presAssocID="{A8F42948-8A59-4677-B4E7-09BC12C57A5C}" presName="level3hierChild" presStyleCnt="0"/>
      <dgm:spPr/>
    </dgm:pt>
    <dgm:pt modelId="{2A8A6C34-E034-4D98-8AAF-79FCC29F7798}" type="pres">
      <dgm:prSet presAssocID="{F2587BDB-EE3D-42B9-BC0C-7D3322508AC2}" presName="conn2-1" presStyleLbl="parChTrans1D4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9F0F9228-0898-4D42-941D-7E0023280DC8}" type="pres">
      <dgm:prSet presAssocID="{F2587BDB-EE3D-42B9-BC0C-7D3322508AC2}" presName="connTx" presStyleLbl="parChTrans1D4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1B502AE8-B0C9-4C2B-8D53-EF5EB5ED267F}" type="pres">
      <dgm:prSet presAssocID="{3B300E08-84E6-402A-87F6-E5DE3DC3450C}" presName="root2" presStyleCnt="0"/>
      <dgm:spPr/>
    </dgm:pt>
    <dgm:pt modelId="{B225DD4A-9675-4714-BB49-7480689912F4}" type="pres">
      <dgm:prSet presAssocID="{3B300E08-84E6-402A-87F6-E5DE3DC3450C}" presName="LevelTwoTextNode" presStyleLbl="node4" presStyleIdx="5" presStyleCnt="8" custScaleX="487208" custScaleY="211559" custLinFactX="100000" custLinFactY="100000" custLinFactNeighborX="129017" custLinFactNeighborY="1373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DF4689-3F2D-45B3-AEF0-C0B081B8DCAE}" type="pres">
      <dgm:prSet presAssocID="{3B300E08-84E6-402A-87F6-E5DE3DC3450C}" presName="level3hierChild" presStyleCnt="0"/>
      <dgm:spPr/>
    </dgm:pt>
    <dgm:pt modelId="{B37DB97F-776F-4E14-8C84-AEEC7916A3AF}" type="pres">
      <dgm:prSet presAssocID="{75930A75-B3C5-45DE-BFE3-698BE036D663}" presName="conn2-1" presStyleLbl="parChTrans1D3" presStyleIdx="2" presStyleCnt="29"/>
      <dgm:spPr/>
      <dgm:t>
        <a:bodyPr/>
        <a:lstStyle/>
        <a:p>
          <a:pPr latinLnBrk="1"/>
          <a:endParaRPr lang="ko-KR" altLang="en-US"/>
        </a:p>
      </dgm:t>
    </dgm:pt>
    <dgm:pt modelId="{BD7FBF88-FEA5-437D-9452-523E0CB51BDF}" type="pres">
      <dgm:prSet presAssocID="{75930A75-B3C5-45DE-BFE3-698BE036D663}" presName="connTx" presStyleLbl="parChTrans1D3" presStyleIdx="2" presStyleCnt="29"/>
      <dgm:spPr/>
      <dgm:t>
        <a:bodyPr/>
        <a:lstStyle/>
        <a:p>
          <a:pPr latinLnBrk="1"/>
          <a:endParaRPr lang="ko-KR" altLang="en-US"/>
        </a:p>
      </dgm:t>
    </dgm:pt>
    <dgm:pt modelId="{F7F8A6E8-122C-43DA-A903-DCBB333D2872}" type="pres">
      <dgm:prSet presAssocID="{B7B8C7D1-939F-42F1-9D62-B238729BBA72}" presName="root2" presStyleCnt="0"/>
      <dgm:spPr/>
    </dgm:pt>
    <dgm:pt modelId="{610B9AD9-8FCE-4BF1-8C2F-BD9A395FA9E1}" type="pres">
      <dgm:prSet presAssocID="{B7B8C7D1-939F-42F1-9D62-B238729BBA72}" presName="LevelTwoTextNode" presStyleLbl="node3" presStyleIdx="2" presStyleCnt="29" custScaleX="487208" custScaleY="211559" custLinFactY="64113" custLinFactNeighborX="-56035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6FA4B9-21D3-4A17-822C-8B515C901573}" type="pres">
      <dgm:prSet presAssocID="{B7B8C7D1-939F-42F1-9D62-B238729BBA72}" presName="level3hierChild" presStyleCnt="0"/>
      <dgm:spPr/>
    </dgm:pt>
    <dgm:pt modelId="{810045ED-402A-440F-B04E-5401188C3B26}" type="pres">
      <dgm:prSet presAssocID="{0B2840AD-E9B5-4C3A-A44E-12A3B9336DFB}" presName="conn2-1" presStyleLbl="parChTrans1D3" presStyleIdx="3" presStyleCnt="29"/>
      <dgm:spPr/>
      <dgm:t>
        <a:bodyPr/>
        <a:lstStyle/>
        <a:p>
          <a:pPr latinLnBrk="1"/>
          <a:endParaRPr lang="ko-KR" altLang="en-US"/>
        </a:p>
      </dgm:t>
    </dgm:pt>
    <dgm:pt modelId="{72965FFD-D9A7-45D8-A088-2F806BD500E8}" type="pres">
      <dgm:prSet presAssocID="{0B2840AD-E9B5-4C3A-A44E-12A3B9336DFB}" presName="connTx" presStyleLbl="parChTrans1D3" presStyleIdx="3" presStyleCnt="29"/>
      <dgm:spPr/>
      <dgm:t>
        <a:bodyPr/>
        <a:lstStyle/>
        <a:p>
          <a:pPr latinLnBrk="1"/>
          <a:endParaRPr lang="ko-KR" altLang="en-US"/>
        </a:p>
      </dgm:t>
    </dgm:pt>
    <dgm:pt modelId="{DD6EA9C3-3850-4E2F-8484-F14194A23369}" type="pres">
      <dgm:prSet presAssocID="{458D2F41-EF6B-4D24-9EC2-10FEEF076922}" presName="root2" presStyleCnt="0"/>
      <dgm:spPr/>
    </dgm:pt>
    <dgm:pt modelId="{CEC6BE5B-B6CC-4ED2-A1F2-85CD1A3DA921}" type="pres">
      <dgm:prSet presAssocID="{458D2F41-EF6B-4D24-9EC2-10FEEF076922}" presName="LevelTwoTextNode" presStyleLbl="node3" presStyleIdx="3" presStyleCnt="29" custScaleX="487208" custScaleY="211559" custLinFactY="91329" custLinFactNeighborX="-51875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370506-BB18-4F88-BB49-EA248E3AFB08}" type="pres">
      <dgm:prSet presAssocID="{458D2F41-EF6B-4D24-9EC2-10FEEF076922}" presName="level3hierChild" presStyleCnt="0"/>
      <dgm:spPr/>
    </dgm:pt>
    <dgm:pt modelId="{3345B6A1-339C-435A-85C9-FC1D7BB9BAAA}" type="pres">
      <dgm:prSet presAssocID="{25707E7E-2469-42F5-BA4E-7DC981B20C9A}" presName="conn2-1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7F81DB23-1853-4C18-81E8-8DAFCB9B5B8E}" type="pres">
      <dgm:prSet presAssocID="{25707E7E-2469-42F5-BA4E-7DC981B20C9A}" presName="connTx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6E6C38EB-6E43-4670-8A9B-DCDB08355FEF}" type="pres">
      <dgm:prSet presAssocID="{AA923F8F-4ADA-4EC9-96D3-06DABBEEE114}" presName="root2" presStyleCnt="0"/>
      <dgm:spPr/>
    </dgm:pt>
    <dgm:pt modelId="{DCDF6BA2-9766-4909-95E8-45A4F1AF1D62}" type="pres">
      <dgm:prSet presAssocID="{AA923F8F-4ADA-4EC9-96D3-06DABBEEE114}" presName="LevelTwoTextNode" presStyleLbl="node2" presStyleIdx="1" presStyleCnt="9" custScaleX="438222" custScaleY="220524" custLinFactX="-222143" custLinFactNeighborX="-300000" custLinFactNeighborY="1096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975891-962F-465E-BD8A-9D11159C7F11}" type="pres">
      <dgm:prSet presAssocID="{AA923F8F-4ADA-4EC9-96D3-06DABBEEE114}" presName="level3hierChild" presStyleCnt="0"/>
      <dgm:spPr/>
    </dgm:pt>
    <dgm:pt modelId="{3B168FD1-46CD-43A5-92F3-E2291BBA3C2B}" type="pres">
      <dgm:prSet presAssocID="{D18D69A8-73F5-4C82-84B9-8CA21B7BA0E1}" presName="conn2-1" presStyleLbl="parChTrans1D3" presStyleIdx="4" presStyleCnt="29"/>
      <dgm:spPr/>
      <dgm:t>
        <a:bodyPr/>
        <a:lstStyle/>
        <a:p>
          <a:pPr latinLnBrk="1"/>
          <a:endParaRPr lang="ko-KR" altLang="en-US"/>
        </a:p>
      </dgm:t>
    </dgm:pt>
    <dgm:pt modelId="{6FB179FD-A075-4D3D-B718-5EF98770288F}" type="pres">
      <dgm:prSet presAssocID="{D18D69A8-73F5-4C82-84B9-8CA21B7BA0E1}" presName="connTx" presStyleLbl="parChTrans1D3" presStyleIdx="4" presStyleCnt="29"/>
      <dgm:spPr/>
      <dgm:t>
        <a:bodyPr/>
        <a:lstStyle/>
        <a:p>
          <a:pPr latinLnBrk="1"/>
          <a:endParaRPr lang="ko-KR" altLang="en-US"/>
        </a:p>
      </dgm:t>
    </dgm:pt>
    <dgm:pt modelId="{90165890-1D77-47C9-BC58-9003944C09CC}" type="pres">
      <dgm:prSet presAssocID="{5483EE52-FB32-4759-BDEB-988A25E6DF57}" presName="root2" presStyleCnt="0"/>
      <dgm:spPr/>
    </dgm:pt>
    <dgm:pt modelId="{3DD9E134-821A-4DAE-96A3-8CE4B3AAE82F}" type="pres">
      <dgm:prSet presAssocID="{5483EE52-FB32-4759-BDEB-988A25E6DF57}" presName="LevelTwoTextNode" presStyleLbl="node3" presStyleIdx="4" presStyleCnt="29" custScaleX="422321" custScaleY="193099" custLinFactX="1111757" custLinFactY="-100000" custLinFactNeighborX="1200000" custLinFactNeighborY="-16139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42DAD1-AC66-4ABA-9BB5-D9E021069041}" type="pres">
      <dgm:prSet presAssocID="{5483EE52-FB32-4759-BDEB-988A25E6DF57}" presName="level3hierChild" presStyleCnt="0"/>
      <dgm:spPr/>
    </dgm:pt>
    <dgm:pt modelId="{13E67D6D-476E-4334-A750-207588FB6F9B}" type="pres">
      <dgm:prSet presAssocID="{4C09AE5C-C77E-4306-8973-57E9117C3684}" presName="conn2-1" presStyleLbl="parChTrans1D3" presStyleIdx="5" presStyleCnt="29"/>
      <dgm:spPr/>
      <dgm:t>
        <a:bodyPr/>
        <a:lstStyle/>
        <a:p>
          <a:pPr latinLnBrk="1"/>
          <a:endParaRPr lang="ko-KR" altLang="en-US"/>
        </a:p>
      </dgm:t>
    </dgm:pt>
    <dgm:pt modelId="{CA019CB4-AAF8-4DB8-AE80-D86D338DC2AA}" type="pres">
      <dgm:prSet presAssocID="{4C09AE5C-C77E-4306-8973-57E9117C3684}" presName="connTx" presStyleLbl="parChTrans1D3" presStyleIdx="5" presStyleCnt="29"/>
      <dgm:spPr/>
      <dgm:t>
        <a:bodyPr/>
        <a:lstStyle/>
        <a:p>
          <a:pPr latinLnBrk="1"/>
          <a:endParaRPr lang="ko-KR" altLang="en-US"/>
        </a:p>
      </dgm:t>
    </dgm:pt>
    <dgm:pt modelId="{3EF5A208-2BBE-42A5-89A8-457801C82DDD}" type="pres">
      <dgm:prSet presAssocID="{E467F1B9-3209-4AB9-AEEE-06E84CE006FF}" presName="root2" presStyleCnt="0"/>
      <dgm:spPr/>
    </dgm:pt>
    <dgm:pt modelId="{2DEF7C7B-CFCA-41A0-85A6-E038681C96D0}" type="pres">
      <dgm:prSet presAssocID="{E467F1B9-3209-4AB9-AEEE-06E84CE006FF}" presName="LevelTwoTextNode" presStyleLbl="node3" presStyleIdx="5" presStyleCnt="29" custScaleX="424085" custScaleY="195079" custLinFactX="1114655" custLinFactY="-100000" custLinFactNeighborX="1200000" custLinFactNeighborY="-12936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8FDB0A-D50B-42B3-8A1F-A32B61F9D000}" type="pres">
      <dgm:prSet presAssocID="{E467F1B9-3209-4AB9-AEEE-06E84CE006FF}" presName="level3hierChild" presStyleCnt="0"/>
      <dgm:spPr/>
    </dgm:pt>
    <dgm:pt modelId="{3506DDDD-CD51-4113-8C8C-216B9397E120}" type="pres">
      <dgm:prSet presAssocID="{D38EAFDC-D935-4516-B360-1EE41B0C3E6A}" presName="conn2-1" presStyleLbl="parChTrans1D3" presStyleIdx="6" presStyleCnt="29"/>
      <dgm:spPr/>
      <dgm:t>
        <a:bodyPr/>
        <a:lstStyle/>
        <a:p>
          <a:pPr latinLnBrk="1"/>
          <a:endParaRPr lang="ko-KR" altLang="en-US"/>
        </a:p>
      </dgm:t>
    </dgm:pt>
    <dgm:pt modelId="{8D9E8609-6AAF-478D-A19F-C165A5B8D363}" type="pres">
      <dgm:prSet presAssocID="{D38EAFDC-D935-4516-B360-1EE41B0C3E6A}" presName="connTx" presStyleLbl="parChTrans1D3" presStyleIdx="6" presStyleCnt="29"/>
      <dgm:spPr/>
      <dgm:t>
        <a:bodyPr/>
        <a:lstStyle/>
        <a:p>
          <a:pPr latinLnBrk="1"/>
          <a:endParaRPr lang="ko-KR" altLang="en-US"/>
        </a:p>
      </dgm:t>
    </dgm:pt>
    <dgm:pt modelId="{0D20413E-D1AD-47DA-910B-3FA689582320}" type="pres">
      <dgm:prSet presAssocID="{55264ED1-8C95-4A39-B899-446D91DF9606}" presName="root2" presStyleCnt="0"/>
      <dgm:spPr/>
    </dgm:pt>
    <dgm:pt modelId="{DEACF2F8-2839-44DA-BDA2-F4547865E26D}" type="pres">
      <dgm:prSet presAssocID="{55264ED1-8C95-4A39-B899-446D91DF9606}" presName="LevelTwoTextNode" presStyleLbl="node3" presStyleIdx="6" presStyleCnt="29" custScaleX="422386" custScaleY="193459" custLinFactX="1111139" custLinFactY="-96926" custLinFactNeighborX="1200000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EBD277-05B7-424F-8750-2F138E1E62BD}" type="pres">
      <dgm:prSet presAssocID="{55264ED1-8C95-4A39-B899-446D91DF9606}" presName="level3hierChild" presStyleCnt="0"/>
      <dgm:spPr/>
    </dgm:pt>
    <dgm:pt modelId="{63617F28-2367-4781-9AC2-5424E7620161}" type="pres">
      <dgm:prSet presAssocID="{B2E810D8-9F65-4BB3-A52E-2492AD6E42B4}" presName="conn2-1" presStyleLbl="parChTrans1D3" presStyleIdx="7" presStyleCnt="29"/>
      <dgm:spPr/>
      <dgm:t>
        <a:bodyPr/>
        <a:lstStyle/>
        <a:p>
          <a:pPr latinLnBrk="1"/>
          <a:endParaRPr lang="ko-KR" altLang="en-US"/>
        </a:p>
      </dgm:t>
    </dgm:pt>
    <dgm:pt modelId="{7DF111D8-7575-4B0E-875D-F02C686735B0}" type="pres">
      <dgm:prSet presAssocID="{B2E810D8-9F65-4BB3-A52E-2492AD6E42B4}" presName="connTx" presStyleLbl="parChTrans1D3" presStyleIdx="7" presStyleCnt="29"/>
      <dgm:spPr/>
      <dgm:t>
        <a:bodyPr/>
        <a:lstStyle/>
        <a:p>
          <a:pPr latinLnBrk="1"/>
          <a:endParaRPr lang="ko-KR" altLang="en-US"/>
        </a:p>
      </dgm:t>
    </dgm:pt>
    <dgm:pt modelId="{323C0ABF-DC15-44A9-80F7-903CC1E689FA}" type="pres">
      <dgm:prSet presAssocID="{A3853F00-1A60-4351-B51C-56B19C440F5A}" presName="root2" presStyleCnt="0"/>
      <dgm:spPr/>
    </dgm:pt>
    <dgm:pt modelId="{043E5CD7-12C8-4A32-AD1A-CA29C561392F}" type="pres">
      <dgm:prSet presAssocID="{A3853F00-1A60-4351-B51C-56B19C440F5A}" presName="LevelTwoTextNode" presStyleLbl="node3" presStyleIdx="7" presStyleCnt="29" custScaleX="416151" custScaleY="190604" custLinFactX="1114086" custLinFactY="-67415" custLinFactNeighborX="1200000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EE5F47-537C-4D3A-A7C3-B4E6398C7A13}" type="pres">
      <dgm:prSet presAssocID="{A3853F00-1A60-4351-B51C-56B19C440F5A}" presName="level3hierChild" presStyleCnt="0"/>
      <dgm:spPr/>
    </dgm:pt>
    <dgm:pt modelId="{4CA53FD7-F14E-4017-AA07-583477C8F5BE}" type="pres">
      <dgm:prSet presAssocID="{430FCEFE-F3C0-4FD6-B5B8-BF573D77B4F6}" presName="conn2-1" presStyleLbl="parChTrans1D3" presStyleIdx="8" presStyleCnt="29"/>
      <dgm:spPr/>
      <dgm:t>
        <a:bodyPr/>
        <a:lstStyle/>
        <a:p>
          <a:pPr latinLnBrk="1"/>
          <a:endParaRPr lang="ko-KR" altLang="en-US"/>
        </a:p>
      </dgm:t>
    </dgm:pt>
    <dgm:pt modelId="{FDE68F1B-86D6-4F6D-B42A-70B33CD8195F}" type="pres">
      <dgm:prSet presAssocID="{430FCEFE-F3C0-4FD6-B5B8-BF573D77B4F6}" presName="connTx" presStyleLbl="parChTrans1D3" presStyleIdx="8" presStyleCnt="29"/>
      <dgm:spPr/>
      <dgm:t>
        <a:bodyPr/>
        <a:lstStyle/>
        <a:p>
          <a:pPr latinLnBrk="1"/>
          <a:endParaRPr lang="ko-KR" altLang="en-US"/>
        </a:p>
      </dgm:t>
    </dgm:pt>
    <dgm:pt modelId="{66D2793D-E2F4-43BE-9176-5F1DCFBBE24E}" type="pres">
      <dgm:prSet presAssocID="{15C17E10-529A-4794-8ED3-B4EE67CAA815}" presName="root2" presStyleCnt="0"/>
      <dgm:spPr/>
    </dgm:pt>
    <dgm:pt modelId="{05F29B08-E521-47B0-93F7-0CFB7BA3DC8C}" type="pres">
      <dgm:prSet presAssocID="{15C17E10-529A-4794-8ED3-B4EE67CAA815}" presName="LevelTwoTextNode" presStyleLbl="node3" presStyleIdx="8" presStyleCnt="29" custScaleX="415385" custScaleY="190253" custLinFactX="1115092" custLinFactY="-32065" custLinFactNeighborX="1200000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7D1958-4946-416B-A3E8-C4975A26365E}" type="pres">
      <dgm:prSet presAssocID="{15C17E10-529A-4794-8ED3-B4EE67CAA815}" presName="level3hierChild" presStyleCnt="0"/>
      <dgm:spPr/>
    </dgm:pt>
    <dgm:pt modelId="{99AB6DEC-6EEB-4EBB-88B9-ED9C695B2455}" type="pres">
      <dgm:prSet presAssocID="{54D9E6A2-D964-418C-8831-B99CAA8F9C77}" presName="conn2-1" presStyleLbl="parChTrans1D3" presStyleIdx="9" presStyleCnt="29"/>
      <dgm:spPr/>
      <dgm:t>
        <a:bodyPr/>
        <a:lstStyle/>
        <a:p>
          <a:pPr latinLnBrk="1"/>
          <a:endParaRPr lang="ko-KR" altLang="en-US"/>
        </a:p>
      </dgm:t>
    </dgm:pt>
    <dgm:pt modelId="{37A22315-D45B-457B-B21F-E47295DD1FB3}" type="pres">
      <dgm:prSet presAssocID="{54D9E6A2-D964-418C-8831-B99CAA8F9C77}" presName="connTx" presStyleLbl="parChTrans1D3" presStyleIdx="9" presStyleCnt="29"/>
      <dgm:spPr/>
      <dgm:t>
        <a:bodyPr/>
        <a:lstStyle/>
        <a:p>
          <a:pPr latinLnBrk="1"/>
          <a:endParaRPr lang="ko-KR" altLang="en-US"/>
        </a:p>
      </dgm:t>
    </dgm:pt>
    <dgm:pt modelId="{ACE5779D-6680-4C2D-ACAE-83F0815E44F1}" type="pres">
      <dgm:prSet presAssocID="{DF06D762-03FD-4176-A8AF-9E0650EC2662}" presName="root2" presStyleCnt="0"/>
      <dgm:spPr/>
    </dgm:pt>
    <dgm:pt modelId="{3CA134BA-BA6A-4488-9E51-5E33B176E426}" type="pres">
      <dgm:prSet presAssocID="{DF06D762-03FD-4176-A8AF-9E0650EC2662}" presName="LevelTwoTextNode" presStyleLbl="node3" presStyleIdx="9" presStyleCnt="29" custScaleX="405673" custScaleY="189241" custLinFactX="1115199" custLinFactNeighborX="1200000" custLinFactNeighborY="-9754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DEF049-A373-4DA2-A32F-C2D89AEFE5D3}" type="pres">
      <dgm:prSet presAssocID="{DF06D762-03FD-4176-A8AF-9E0650EC2662}" presName="level3hierChild" presStyleCnt="0"/>
      <dgm:spPr/>
    </dgm:pt>
    <dgm:pt modelId="{4106AD91-813A-48A9-B5A1-E129B234BF56}" type="pres">
      <dgm:prSet presAssocID="{73D9958E-324F-4610-9179-3ED285282C08}" presName="conn2-1" presStyleLbl="parChTrans1D3" presStyleIdx="10" presStyleCnt="29"/>
      <dgm:spPr/>
      <dgm:t>
        <a:bodyPr/>
        <a:lstStyle/>
        <a:p>
          <a:pPr latinLnBrk="1"/>
          <a:endParaRPr lang="ko-KR" altLang="en-US"/>
        </a:p>
      </dgm:t>
    </dgm:pt>
    <dgm:pt modelId="{F4D406A0-770B-4D8C-A9D0-926BEE5D2BAD}" type="pres">
      <dgm:prSet presAssocID="{73D9958E-324F-4610-9179-3ED285282C08}" presName="connTx" presStyleLbl="parChTrans1D3" presStyleIdx="10" presStyleCnt="29"/>
      <dgm:spPr/>
      <dgm:t>
        <a:bodyPr/>
        <a:lstStyle/>
        <a:p>
          <a:pPr latinLnBrk="1"/>
          <a:endParaRPr lang="ko-KR" altLang="en-US"/>
        </a:p>
      </dgm:t>
    </dgm:pt>
    <dgm:pt modelId="{9B9C0919-89B6-4416-BAE9-358AAE354847}" type="pres">
      <dgm:prSet presAssocID="{D1B0B2A8-630D-4F92-8BFB-515D2B9602EA}" presName="root2" presStyleCnt="0"/>
      <dgm:spPr/>
    </dgm:pt>
    <dgm:pt modelId="{8BEE3CBD-A1CF-46AE-B38C-21C4E45D31DB}" type="pres">
      <dgm:prSet presAssocID="{D1B0B2A8-630D-4F92-8BFB-515D2B9602EA}" presName="LevelTwoTextNode" presStyleLbl="node3" presStyleIdx="10" presStyleCnt="29" custScaleX="405673" custScaleY="191998" custLinFactX="1115617" custLinFactNeighborX="1200000" custLinFactNeighborY="-6518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DBE1E2-BE05-4CBA-A472-D09F137CD8EF}" type="pres">
      <dgm:prSet presAssocID="{D1B0B2A8-630D-4F92-8BFB-515D2B9602EA}" presName="level3hierChild" presStyleCnt="0"/>
      <dgm:spPr/>
    </dgm:pt>
    <dgm:pt modelId="{557BD5EA-4FC8-4FF4-BC7B-CE19C0A772C6}" type="pres">
      <dgm:prSet presAssocID="{D347EFB1-430E-426E-8D4A-5D06A599D3B2}" presName="conn2-1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CAB989FB-E82B-4AC5-A3EA-626BE8C6EE0F}" type="pres">
      <dgm:prSet presAssocID="{D347EFB1-430E-426E-8D4A-5D06A599D3B2}" presName="connTx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0FFB7974-58E6-4610-82DA-435FFA06BDCA}" type="pres">
      <dgm:prSet presAssocID="{F6C24409-6D84-41B8-B4E7-EFDE6D65E653}" presName="root2" presStyleCnt="0"/>
      <dgm:spPr/>
    </dgm:pt>
    <dgm:pt modelId="{48251618-7DA4-40D2-B08B-E2D6269A9D56}" type="pres">
      <dgm:prSet presAssocID="{F6C24409-6D84-41B8-B4E7-EFDE6D65E653}" presName="LevelTwoTextNode" presStyleLbl="node2" presStyleIdx="2" presStyleCnt="9" custScaleX="438484" custScaleY="219791" custLinFactX="-218495" custLinFactY="-200000" custLinFactNeighborX="-300000" custLinFactNeighborY="-28574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2B6132-2F24-4F40-9C9C-1A5C7217F96F}" type="pres">
      <dgm:prSet presAssocID="{F6C24409-6D84-41B8-B4E7-EFDE6D65E653}" presName="level3hierChild" presStyleCnt="0"/>
      <dgm:spPr/>
    </dgm:pt>
    <dgm:pt modelId="{C57F856A-FDD8-40BB-B018-45341A0C316C}" type="pres">
      <dgm:prSet presAssocID="{DAE5DC16-34D5-4B14-BB74-85BB94E0B9FA}" presName="conn2-1" presStyleLbl="parChTrans1D3" presStyleIdx="11" presStyleCnt="29"/>
      <dgm:spPr/>
      <dgm:t>
        <a:bodyPr/>
        <a:lstStyle/>
        <a:p>
          <a:pPr latinLnBrk="1"/>
          <a:endParaRPr lang="ko-KR" altLang="en-US"/>
        </a:p>
      </dgm:t>
    </dgm:pt>
    <dgm:pt modelId="{DF705601-58EE-4103-9B56-D4B29D7761E0}" type="pres">
      <dgm:prSet presAssocID="{DAE5DC16-34D5-4B14-BB74-85BB94E0B9FA}" presName="connTx" presStyleLbl="parChTrans1D3" presStyleIdx="11" presStyleCnt="29"/>
      <dgm:spPr/>
      <dgm:t>
        <a:bodyPr/>
        <a:lstStyle/>
        <a:p>
          <a:pPr latinLnBrk="1"/>
          <a:endParaRPr lang="ko-KR" altLang="en-US"/>
        </a:p>
      </dgm:t>
    </dgm:pt>
    <dgm:pt modelId="{581BC8D1-E8C9-4A7B-B97D-7221E04A61E6}" type="pres">
      <dgm:prSet presAssocID="{BFE3B930-33F3-480F-842E-FB2BDEB4F6F7}" presName="root2" presStyleCnt="0"/>
      <dgm:spPr/>
    </dgm:pt>
    <dgm:pt modelId="{6CF1BA3C-4E38-407A-B06D-BE8502F8D202}" type="pres">
      <dgm:prSet presAssocID="{BFE3B930-33F3-480F-842E-FB2BDEB4F6F7}" presName="LevelTwoTextNode" presStyleLbl="node3" presStyleIdx="11" presStyleCnt="29" custFlipHor="1" custScaleX="299196" custScaleY="166533" custLinFactX="355870" custLinFactY="-113078" custLinFactNeighborX="400000" custLinFactNeighborY="-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19C0C3-0DEA-400D-AC1C-EE1949FB7CB2}" type="pres">
      <dgm:prSet presAssocID="{BFE3B930-33F3-480F-842E-FB2BDEB4F6F7}" presName="level3hierChild" presStyleCnt="0"/>
      <dgm:spPr/>
    </dgm:pt>
    <dgm:pt modelId="{98DBC19D-2BF2-4BCF-A090-A11832BC917F}" type="pres">
      <dgm:prSet presAssocID="{A23CCEF1-5690-487F-AF5A-C125C777A113}" presName="conn2-1" presStyleLbl="parChTrans1D3" presStyleIdx="12" presStyleCnt="29"/>
      <dgm:spPr/>
      <dgm:t>
        <a:bodyPr/>
        <a:lstStyle/>
        <a:p>
          <a:pPr latinLnBrk="1"/>
          <a:endParaRPr lang="ko-KR" altLang="en-US"/>
        </a:p>
      </dgm:t>
    </dgm:pt>
    <dgm:pt modelId="{F14AC475-ACBF-411E-A3B4-807A60F64C79}" type="pres">
      <dgm:prSet presAssocID="{A23CCEF1-5690-487F-AF5A-C125C777A113}" presName="connTx" presStyleLbl="parChTrans1D3" presStyleIdx="12" presStyleCnt="29"/>
      <dgm:spPr/>
      <dgm:t>
        <a:bodyPr/>
        <a:lstStyle/>
        <a:p>
          <a:pPr latinLnBrk="1"/>
          <a:endParaRPr lang="ko-KR" altLang="en-US"/>
        </a:p>
      </dgm:t>
    </dgm:pt>
    <dgm:pt modelId="{3374B378-9D20-477F-9BD1-152ED7569DD4}" type="pres">
      <dgm:prSet presAssocID="{82600BDB-2138-4896-9CB6-E37E58D463B0}" presName="root2" presStyleCnt="0"/>
      <dgm:spPr/>
    </dgm:pt>
    <dgm:pt modelId="{FB397FE4-4C97-416B-AE60-F066740B6FAE}" type="pres">
      <dgm:prSet presAssocID="{82600BDB-2138-4896-9CB6-E37E58D463B0}" presName="LevelTwoTextNode" presStyleLbl="node3" presStyleIdx="12" presStyleCnt="29" custFlipHor="1" custScaleX="300180" custScaleY="167081" custLinFactX="354134" custLinFactY="-100000" custLinFactNeighborX="400000" custLinFactNeighborY="-1891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C9621B-EA74-4430-B1E0-1D52E099F778}" type="pres">
      <dgm:prSet presAssocID="{82600BDB-2138-4896-9CB6-E37E58D463B0}" presName="level3hierChild" presStyleCnt="0"/>
      <dgm:spPr/>
    </dgm:pt>
    <dgm:pt modelId="{DDBDB484-98E5-4BC5-A89C-FA510D163785}" type="pres">
      <dgm:prSet presAssocID="{09DEB200-6770-401E-9806-D749197C4647}" presName="conn2-1" presStyleLbl="parChTrans1D3" presStyleIdx="13" presStyleCnt="29"/>
      <dgm:spPr/>
      <dgm:t>
        <a:bodyPr/>
        <a:lstStyle/>
        <a:p>
          <a:pPr latinLnBrk="1"/>
          <a:endParaRPr lang="ko-KR" altLang="en-US"/>
        </a:p>
      </dgm:t>
    </dgm:pt>
    <dgm:pt modelId="{C248D8F2-C154-4017-8B53-0ACCFCB5C50E}" type="pres">
      <dgm:prSet presAssocID="{09DEB200-6770-401E-9806-D749197C4647}" presName="connTx" presStyleLbl="parChTrans1D3" presStyleIdx="13" presStyleCnt="29"/>
      <dgm:spPr/>
      <dgm:t>
        <a:bodyPr/>
        <a:lstStyle/>
        <a:p>
          <a:pPr latinLnBrk="1"/>
          <a:endParaRPr lang="ko-KR" altLang="en-US"/>
        </a:p>
      </dgm:t>
    </dgm:pt>
    <dgm:pt modelId="{A6D2D05D-582C-4E24-9C15-54305D2839E6}" type="pres">
      <dgm:prSet presAssocID="{2296614A-597D-4966-AB21-765F52EAD801}" presName="root2" presStyleCnt="0"/>
      <dgm:spPr/>
    </dgm:pt>
    <dgm:pt modelId="{B9E64B15-700C-43AB-80A3-42E46FA1646B}" type="pres">
      <dgm:prSet presAssocID="{2296614A-597D-4966-AB21-765F52EAD801}" presName="LevelTwoTextNode" presStyleLbl="node3" presStyleIdx="13" presStyleCnt="29" custScaleX="299687" custScaleY="166807" custLinFactX="354134" custLinFactY="-100000" custLinFactNeighborX="400000" custLinFactNeighborY="-16759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AFBF4A-CB8D-438D-97E0-461501BBC618}" type="pres">
      <dgm:prSet presAssocID="{2296614A-597D-4966-AB21-765F52EAD801}" presName="level3hierChild" presStyleCnt="0"/>
      <dgm:spPr/>
    </dgm:pt>
    <dgm:pt modelId="{FD31EEF1-FB73-46D0-A4DF-6C8F4BD07785}" type="pres">
      <dgm:prSet presAssocID="{3F50711A-8FE4-4557-BC4B-112F32782B55}" presName="conn2-1" presStyleLbl="parChTrans1D4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54BAEAE-C80B-484C-8FCE-3C4AA402968F}" type="pres">
      <dgm:prSet presAssocID="{3F50711A-8FE4-4557-BC4B-112F32782B55}" presName="connTx" presStyleLbl="parChTrans1D4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AD5D5489-4C22-4FD6-93AC-C54F7E88D82D}" type="pres">
      <dgm:prSet presAssocID="{94B7DF6A-0300-40E1-8F78-7ADE6D4BD83E}" presName="root2" presStyleCnt="0"/>
      <dgm:spPr/>
    </dgm:pt>
    <dgm:pt modelId="{92971732-B068-4700-B9D3-1224F3D2AD06}" type="pres">
      <dgm:prSet presAssocID="{94B7DF6A-0300-40E1-8F78-7ADE6D4BD83E}" presName="LevelTwoTextNode" presStyleLbl="node4" presStyleIdx="6" presStyleCnt="8" custScaleX="528696" custScaleY="239676" custLinFactX="500000" custLinFactY="-100000" custLinFactNeighborX="508175" custLinFactNeighborY="-15002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B20E28-99B9-4D2C-978E-1CD70E07D364}" type="pres">
      <dgm:prSet presAssocID="{94B7DF6A-0300-40E1-8F78-7ADE6D4BD83E}" presName="level3hierChild" presStyleCnt="0"/>
      <dgm:spPr/>
    </dgm:pt>
    <dgm:pt modelId="{9F3055A4-990A-4AF1-84BF-244C93C42672}" type="pres">
      <dgm:prSet presAssocID="{D18AEF93-7F2A-4FB2-BC12-E9C2E0022D80}" presName="conn2-1" presStyleLbl="parChTrans1D3" presStyleIdx="14" presStyleCnt="29"/>
      <dgm:spPr/>
      <dgm:t>
        <a:bodyPr/>
        <a:lstStyle/>
        <a:p>
          <a:pPr latinLnBrk="1"/>
          <a:endParaRPr lang="ko-KR" altLang="en-US"/>
        </a:p>
      </dgm:t>
    </dgm:pt>
    <dgm:pt modelId="{8D000DEB-6797-4F3D-A8CC-ECA57B26BE4E}" type="pres">
      <dgm:prSet presAssocID="{D18AEF93-7F2A-4FB2-BC12-E9C2E0022D80}" presName="connTx" presStyleLbl="parChTrans1D3" presStyleIdx="14" presStyleCnt="29"/>
      <dgm:spPr/>
      <dgm:t>
        <a:bodyPr/>
        <a:lstStyle/>
        <a:p>
          <a:pPr latinLnBrk="1"/>
          <a:endParaRPr lang="ko-KR" altLang="en-US"/>
        </a:p>
      </dgm:t>
    </dgm:pt>
    <dgm:pt modelId="{609C0A00-B5AA-4BAF-A1F5-18925F4FB34D}" type="pres">
      <dgm:prSet presAssocID="{C6473E05-3068-417E-A275-6D1142CDD5EF}" presName="root2" presStyleCnt="0"/>
      <dgm:spPr/>
    </dgm:pt>
    <dgm:pt modelId="{23BB62EF-A9C6-41B8-BBB5-B24AF1346D41}" type="pres">
      <dgm:prSet presAssocID="{C6473E05-3068-417E-A275-6D1142CDD5EF}" presName="LevelTwoTextNode" presStyleLbl="node3" presStyleIdx="14" presStyleCnt="29" custScaleX="299196" custScaleY="166533" custLinFactX="354134" custLinFactY="-100000" custLinFactNeighborX="400000" custLinFactNeighborY="-13883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06643C-D725-4CCE-BCEC-B09675080543}" type="pres">
      <dgm:prSet presAssocID="{C6473E05-3068-417E-A275-6D1142CDD5EF}" presName="level3hierChild" presStyleCnt="0"/>
      <dgm:spPr/>
    </dgm:pt>
    <dgm:pt modelId="{FF6FAE9A-DC9E-44FF-8809-6FA15B1AA829}" type="pres">
      <dgm:prSet presAssocID="{EE9380BA-9B37-442A-8B3D-0DF9E3B74A71}" presName="conn2-1" presStyleLbl="parChTrans1D3" presStyleIdx="15" presStyleCnt="29"/>
      <dgm:spPr/>
      <dgm:t>
        <a:bodyPr/>
        <a:lstStyle/>
        <a:p>
          <a:pPr latinLnBrk="1"/>
          <a:endParaRPr lang="ko-KR" altLang="en-US"/>
        </a:p>
      </dgm:t>
    </dgm:pt>
    <dgm:pt modelId="{72934197-4F50-48CC-B196-3313E2E499F4}" type="pres">
      <dgm:prSet presAssocID="{EE9380BA-9B37-442A-8B3D-0DF9E3B74A71}" presName="connTx" presStyleLbl="parChTrans1D3" presStyleIdx="15" presStyleCnt="29"/>
      <dgm:spPr/>
      <dgm:t>
        <a:bodyPr/>
        <a:lstStyle/>
        <a:p>
          <a:pPr latinLnBrk="1"/>
          <a:endParaRPr lang="ko-KR" altLang="en-US"/>
        </a:p>
      </dgm:t>
    </dgm:pt>
    <dgm:pt modelId="{7B363E89-0914-4504-8EF1-530D1325CA19}" type="pres">
      <dgm:prSet presAssocID="{F17D562C-F6DB-4F85-9C7D-6769F55BB897}" presName="root2" presStyleCnt="0"/>
      <dgm:spPr/>
    </dgm:pt>
    <dgm:pt modelId="{C4A9161C-4047-435F-B320-21CD0A2AA73D}" type="pres">
      <dgm:prSet presAssocID="{F17D562C-F6DB-4F85-9C7D-6769F55BB897}" presName="LevelTwoTextNode" presStyleLbl="node3" presStyleIdx="15" presStyleCnt="29" custScaleX="298706" custScaleY="166261" custLinFactX="354134" custLinFactY="-100000" custLinFactNeighborX="400000" custLinFactNeighborY="-10288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AA9C81-2D98-4656-830D-378163AA519C}" type="pres">
      <dgm:prSet presAssocID="{F17D562C-F6DB-4F85-9C7D-6769F55BB897}" presName="level3hierChild" presStyleCnt="0"/>
      <dgm:spPr/>
    </dgm:pt>
    <dgm:pt modelId="{F442E6AC-63F9-4FB8-BCC1-036C1DD4F0F9}" type="pres">
      <dgm:prSet presAssocID="{9B37A8D3-4341-4FE9-9E3D-605BE4D42D76}" presName="conn2-1" presStyleLbl="parChTrans1D3" presStyleIdx="16" presStyleCnt="29"/>
      <dgm:spPr/>
      <dgm:t>
        <a:bodyPr/>
        <a:lstStyle/>
        <a:p>
          <a:pPr latinLnBrk="1"/>
          <a:endParaRPr lang="ko-KR" altLang="en-US"/>
        </a:p>
      </dgm:t>
    </dgm:pt>
    <dgm:pt modelId="{E6A51AA8-2F30-4886-8E02-C0E8E2CCEB69}" type="pres">
      <dgm:prSet presAssocID="{9B37A8D3-4341-4FE9-9E3D-605BE4D42D76}" presName="connTx" presStyleLbl="parChTrans1D3" presStyleIdx="16" presStyleCnt="29"/>
      <dgm:spPr/>
      <dgm:t>
        <a:bodyPr/>
        <a:lstStyle/>
        <a:p>
          <a:pPr latinLnBrk="1"/>
          <a:endParaRPr lang="ko-KR" altLang="en-US"/>
        </a:p>
      </dgm:t>
    </dgm:pt>
    <dgm:pt modelId="{AA5CEB12-83DD-47E1-B79A-1B10C8B75390}" type="pres">
      <dgm:prSet presAssocID="{1D98F7E2-CE44-4F51-A067-895339071596}" presName="root2" presStyleCnt="0"/>
      <dgm:spPr/>
    </dgm:pt>
    <dgm:pt modelId="{4A92EDFE-3DBE-4CD2-B41F-0254C9953C3A}" type="pres">
      <dgm:prSet presAssocID="{1D98F7E2-CE44-4F51-A067-895339071596}" presName="LevelTwoTextNode" presStyleLbl="node3" presStyleIdx="16" presStyleCnt="29" custScaleX="298706" custScaleY="167357" custLinFactX="354134" custLinFactY="-75275" custLinFactNeighborX="400000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83087F-9934-4F6D-B3E7-7B11562CB11B}" type="pres">
      <dgm:prSet presAssocID="{1D98F7E2-CE44-4F51-A067-895339071596}" presName="level3hierChild" presStyleCnt="0"/>
      <dgm:spPr/>
    </dgm:pt>
    <dgm:pt modelId="{892E848C-ABAB-4F9C-B74B-9AD822F5DDD9}" type="pres">
      <dgm:prSet presAssocID="{77EF3E2E-C307-4087-9E00-CC9C1C92AEF9}" presName="conn2-1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01EAC829-BDD7-4C84-8C28-A981CA55224D}" type="pres">
      <dgm:prSet presAssocID="{77EF3E2E-C307-4087-9E00-CC9C1C92AEF9}" presName="connTx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63A3A507-3F7E-42CF-9E27-F2A687D5DF7F}" type="pres">
      <dgm:prSet presAssocID="{7792A44E-EFD0-4FD2-9C08-05776372B66B}" presName="root2" presStyleCnt="0"/>
      <dgm:spPr/>
    </dgm:pt>
    <dgm:pt modelId="{A2DE9861-A8B4-4499-981B-0B0465D23429}" type="pres">
      <dgm:prSet presAssocID="{7792A44E-EFD0-4FD2-9C08-05776372B66B}" presName="LevelTwoTextNode" presStyleLbl="node2" presStyleIdx="3" presStyleCnt="9" custScaleX="458551" custScaleY="230755" custLinFactX="-220718" custLinFactY="-56083" custLinFactNeighborX="-300000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C3B905-DF41-4CF3-A3C1-F69CEFA1610D}" type="pres">
      <dgm:prSet presAssocID="{7792A44E-EFD0-4FD2-9C08-05776372B66B}" presName="level3hierChild" presStyleCnt="0"/>
      <dgm:spPr/>
    </dgm:pt>
    <dgm:pt modelId="{81C41218-34EF-4ACB-89E8-DDC36A7E1F6E}" type="pres">
      <dgm:prSet presAssocID="{9AAE6EF3-173B-4F28-BD5D-94F300CFE461}" presName="conn2-1" presStyleLbl="parChTrans1D3" presStyleIdx="17" presStyleCnt="29"/>
      <dgm:spPr/>
      <dgm:t>
        <a:bodyPr/>
        <a:lstStyle/>
        <a:p>
          <a:pPr latinLnBrk="1"/>
          <a:endParaRPr lang="ko-KR" altLang="en-US"/>
        </a:p>
      </dgm:t>
    </dgm:pt>
    <dgm:pt modelId="{BFCE36C2-ACDF-46AB-84DD-672947121793}" type="pres">
      <dgm:prSet presAssocID="{9AAE6EF3-173B-4F28-BD5D-94F300CFE461}" presName="connTx" presStyleLbl="parChTrans1D3" presStyleIdx="17" presStyleCnt="29"/>
      <dgm:spPr/>
      <dgm:t>
        <a:bodyPr/>
        <a:lstStyle/>
        <a:p>
          <a:pPr latinLnBrk="1"/>
          <a:endParaRPr lang="ko-KR" altLang="en-US"/>
        </a:p>
      </dgm:t>
    </dgm:pt>
    <dgm:pt modelId="{F0F4D4C4-A9B4-4C42-9C55-05FC0D34922F}" type="pres">
      <dgm:prSet presAssocID="{37C64B83-4CF1-4F44-A064-B9377516A39B}" presName="root2" presStyleCnt="0"/>
      <dgm:spPr/>
    </dgm:pt>
    <dgm:pt modelId="{42C78BB8-2CB3-4A74-A166-508F256438AD}" type="pres">
      <dgm:prSet presAssocID="{37C64B83-4CF1-4F44-A064-B9377516A39B}" presName="LevelTwoTextNode" presStyleLbl="node3" presStyleIdx="17" presStyleCnt="29" custScaleX="492631" custScaleY="229356" custLinFactX="542661" custLinFactY="-156077" custLinFactNeighborX="600000" custLinFactNeighborY="-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543C03-AB7A-47BC-95B2-9853FD16B505}" type="pres">
      <dgm:prSet presAssocID="{37C64B83-4CF1-4F44-A064-B9377516A39B}" presName="level3hierChild" presStyleCnt="0"/>
      <dgm:spPr/>
    </dgm:pt>
    <dgm:pt modelId="{2AFD964F-FD61-4BC0-8087-F9DE46B1369D}" type="pres">
      <dgm:prSet presAssocID="{9532B399-85FD-4554-AD18-70BC18A03CD7}" presName="conn2-1" presStyleLbl="parChTrans1D3" presStyleIdx="18" presStyleCnt="29"/>
      <dgm:spPr/>
      <dgm:t>
        <a:bodyPr/>
        <a:lstStyle/>
        <a:p>
          <a:pPr latinLnBrk="1"/>
          <a:endParaRPr lang="ko-KR" altLang="en-US"/>
        </a:p>
      </dgm:t>
    </dgm:pt>
    <dgm:pt modelId="{7A48EE03-9686-44C9-BECE-77F7DE368F9E}" type="pres">
      <dgm:prSet presAssocID="{9532B399-85FD-4554-AD18-70BC18A03CD7}" presName="connTx" presStyleLbl="parChTrans1D3" presStyleIdx="18" presStyleCnt="29"/>
      <dgm:spPr/>
      <dgm:t>
        <a:bodyPr/>
        <a:lstStyle/>
        <a:p>
          <a:pPr latinLnBrk="1"/>
          <a:endParaRPr lang="ko-KR" altLang="en-US"/>
        </a:p>
      </dgm:t>
    </dgm:pt>
    <dgm:pt modelId="{7E41C22C-66E0-4197-AE89-410C8893254D}" type="pres">
      <dgm:prSet presAssocID="{CF39FF8B-6535-48A7-833B-592383780991}" presName="root2" presStyleCnt="0"/>
      <dgm:spPr/>
    </dgm:pt>
    <dgm:pt modelId="{27ABC865-9D46-4385-A4BD-9818B91DD147}" type="pres">
      <dgm:prSet presAssocID="{CF39FF8B-6535-48A7-833B-592383780991}" presName="LevelTwoTextNode" presStyleLbl="node3" presStyleIdx="18" presStyleCnt="29" custScaleX="485445" custScaleY="220509" custLinFactX="544169" custLinFactY="-100000" custLinFactNeighborX="600000" custLinFactNeighborY="-19801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986CF6-E795-4915-8A4D-8D445228C58F}" type="pres">
      <dgm:prSet presAssocID="{CF39FF8B-6535-48A7-833B-592383780991}" presName="level3hierChild" presStyleCnt="0"/>
      <dgm:spPr/>
    </dgm:pt>
    <dgm:pt modelId="{1E2748A3-F2E8-4D46-A49F-84943F6046D3}" type="pres">
      <dgm:prSet presAssocID="{4D7C1B23-E58B-44FE-B016-B73B55B1AC4E}" presName="conn2-1" presStyleLbl="parChTrans1D3" presStyleIdx="19" presStyleCnt="29"/>
      <dgm:spPr/>
      <dgm:t>
        <a:bodyPr/>
        <a:lstStyle/>
        <a:p>
          <a:pPr latinLnBrk="1"/>
          <a:endParaRPr lang="ko-KR" altLang="en-US"/>
        </a:p>
      </dgm:t>
    </dgm:pt>
    <dgm:pt modelId="{74C67826-1E17-447B-ACD4-EDBB76F06FE0}" type="pres">
      <dgm:prSet presAssocID="{4D7C1B23-E58B-44FE-B016-B73B55B1AC4E}" presName="connTx" presStyleLbl="parChTrans1D3" presStyleIdx="19" presStyleCnt="29"/>
      <dgm:spPr/>
      <dgm:t>
        <a:bodyPr/>
        <a:lstStyle/>
        <a:p>
          <a:pPr latinLnBrk="1"/>
          <a:endParaRPr lang="ko-KR" altLang="en-US"/>
        </a:p>
      </dgm:t>
    </dgm:pt>
    <dgm:pt modelId="{E158C921-98AB-47E3-8603-7CBF99378D8F}" type="pres">
      <dgm:prSet presAssocID="{51E3C83F-D03F-4C8B-96D6-7E82B555A9CD}" presName="root2" presStyleCnt="0"/>
      <dgm:spPr/>
    </dgm:pt>
    <dgm:pt modelId="{BEC74F25-DC15-4B46-B663-02AF360DC9E4}" type="pres">
      <dgm:prSet presAssocID="{51E3C83F-D03F-4C8B-96D6-7E82B555A9CD}" presName="LevelTwoTextNode" presStyleLbl="node3" presStyleIdx="19" presStyleCnt="29" custScaleX="491939" custScaleY="230203" custLinFactX="543726" custLinFactY="-100000" custLinFactNeighborX="600000" custLinFactNeighborY="-13788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3EF27F-7F2A-4F68-9527-D6A9A70323BD}" type="pres">
      <dgm:prSet presAssocID="{51E3C83F-D03F-4C8B-96D6-7E82B555A9CD}" presName="level3hierChild" presStyleCnt="0"/>
      <dgm:spPr/>
    </dgm:pt>
    <dgm:pt modelId="{49D8830B-A679-4621-A0A6-20471A66F8C9}" type="pres">
      <dgm:prSet presAssocID="{580C4070-F97E-4F93-A283-394DAFBB55FB}" presName="conn2-1" presStyleLbl="parChTrans1D3" presStyleIdx="20" presStyleCnt="29"/>
      <dgm:spPr/>
      <dgm:t>
        <a:bodyPr/>
        <a:lstStyle/>
        <a:p>
          <a:pPr latinLnBrk="1"/>
          <a:endParaRPr lang="ko-KR" altLang="en-US"/>
        </a:p>
      </dgm:t>
    </dgm:pt>
    <dgm:pt modelId="{CC8671EB-2F9B-4583-BE5A-D986A7769CD3}" type="pres">
      <dgm:prSet presAssocID="{580C4070-F97E-4F93-A283-394DAFBB55FB}" presName="connTx" presStyleLbl="parChTrans1D3" presStyleIdx="20" presStyleCnt="29"/>
      <dgm:spPr/>
      <dgm:t>
        <a:bodyPr/>
        <a:lstStyle/>
        <a:p>
          <a:pPr latinLnBrk="1"/>
          <a:endParaRPr lang="ko-KR" altLang="en-US"/>
        </a:p>
      </dgm:t>
    </dgm:pt>
    <dgm:pt modelId="{9EBEE2DF-222F-4F8E-87E6-8AF19E2A5E0E}" type="pres">
      <dgm:prSet presAssocID="{173866BD-C0F7-4718-954B-E6C22A9B2EEF}" presName="root2" presStyleCnt="0"/>
      <dgm:spPr/>
    </dgm:pt>
    <dgm:pt modelId="{89E65E9F-C3E4-4DE1-B5E0-8A3300E44CF7}" type="pres">
      <dgm:prSet presAssocID="{173866BD-C0F7-4718-954B-E6C22A9B2EEF}" presName="LevelTwoTextNode" presStyleLbl="node3" presStyleIdx="20" presStyleCnt="29" custScaleX="502996" custScaleY="235376" custLinFactX="544966" custLinFactY="-86817" custLinFactNeighborX="600000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104F10-E29B-46BE-A582-0CD0819CAFC1}" type="pres">
      <dgm:prSet presAssocID="{173866BD-C0F7-4718-954B-E6C22A9B2EEF}" presName="level3hierChild" presStyleCnt="0"/>
      <dgm:spPr/>
    </dgm:pt>
    <dgm:pt modelId="{1BAC8D0C-42D2-4873-AB60-EE512DFE17FB}" type="pres">
      <dgm:prSet presAssocID="{5EB3D89F-ED1B-4A43-B604-7F4E39844746}" presName="conn2-1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FEE18B4C-D076-4CAC-9C78-06FF7AD248E6}" type="pres">
      <dgm:prSet presAssocID="{5EB3D89F-ED1B-4A43-B604-7F4E39844746}" presName="connTx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4C09F506-D917-4A47-B5E1-8E150A22A6D3}" type="pres">
      <dgm:prSet presAssocID="{3E031AA9-D7A8-484D-BCD1-469F92C1896D}" presName="root2" presStyleCnt="0"/>
      <dgm:spPr/>
    </dgm:pt>
    <dgm:pt modelId="{2CE942A2-49C1-44D2-9004-D57C9A1A6D43}" type="pres">
      <dgm:prSet presAssocID="{3E031AA9-D7A8-484D-BCD1-469F92C1896D}" presName="LevelTwoTextNode" presStyleLbl="node2" presStyleIdx="4" presStyleCnt="9" custScaleX="460133" custScaleY="231551" custLinFactX="-219513" custLinFactNeighborX="-300000" custLinFactNeighborY="-641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EDB115-455A-4813-9631-5D0E1102F643}" type="pres">
      <dgm:prSet presAssocID="{3E031AA9-D7A8-484D-BCD1-469F92C1896D}" presName="level3hierChild" presStyleCnt="0"/>
      <dgm:spPr/>
    </dgm:pt>
    <dgm:pt modelId="{A6128B53-1EF0-4197-B3D8-F1296A0E57AA}" type="pres">
      <dgm:prSet presAssocID="{EB172E4E-EF6D-45CB-9DE4-AAC0B6D1F3FD}" presName="conn2-1" presStyleLbl="parChTrans1D3" presStyleIdx="21" presStyleCnt="29"/>
      <dgm:spPr/>
      <dgm:t>
        <a:bodyPr/>
        <a:lstStyle/>
        <a:p>
          <a:pPr latinLnBrk="1"/>
          <a:endParaRPr lang="ko-KR" altLang="en-US"/>
        </a:p>
      </dgm:t>
    </dgm:pt>
    <dgm:pt modelId="{084A76C9-2732-43ED-8432-67E8C2708DF6}" type="pres">
      <dgm:prSet presAssocID="{EB172E4E-EF6D-45CB-9DE4-AAC0B6D1F3FD}" presName="connTx" presStyleLbl="parChTrans1D3" presStyleIdx="21" presStyleCnt="29"/>
      <dgm:spPr/>
      <dgm:t>
        <a:bodyPr/>
        <a:lstStyle/>
        <a:p>
          <a:pPr latinLnBrk="1"/>
          <a:endParaRPr lang="ko-KR" altLang="en-US"/>
        </a:p>
      </dgm:t>
    </dgm:pt>
    <dgm:pt modelId="{200C95B2-6798-46C1-9B52-CC40AA05923B}" type="pres">
      <dgm:prSet presAssocID="{E8B74456-02AA-4B2A-981B-4D4BF67158B5}" presName="root2" presStyleCnt="0"/>
      <dgm:spPr/>
    </dgm:pt>
    <dgm:pt modelId="{2E562788-C47D-47C3-8924-3079B3E14C55}" type="pres">
      <dgm:prSet presAssocID="{E8B74456-02AA-4B2A-981B-4D4BF67158B5}" presName="LevelTwoTextNode" presStyleLbl="node3" presStyleIdx="21" presStyleCnt="29" custScaleX="264348" custScaleY="172707" custLinFactY="-118415" custLinFactNeighborX="-74843" custLinFactNeighborY="-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68C2E2-4794-4530-9769-A4BE5CF6508D}" type="pres">
      <dgm:prSet presAssocID="{E8B74456-02AA-4B2A-981B-4D4BF67158B5}" presName="level3hierChild" presStyleCnt="0"/>
      <dgm:spPr/>
    </dgm:pt>
    <dgm:pt modelId="{465A596F-0B55-40EB-977B-669006D45E49}" type="pres">
      <dgm:prSet presAssocID="{5C15E4E6-F2F8-43E8-B900-415AA34624FB}" presName="conn2-1" presStyleLbl="parChTrans1D3" presStyleIdx="22" presStyleCnt="29"/>
      <dgm:spPr/>
      <dgm:t>
        <a:bodyPr/>
        <a:lstStyle/>
        <a:p>
          <a:pPr latinLnBrk="1"/>
          <a:endParaRPr lang="ko-KR" altLang="en-US"/>
        </a:p>
      </dgm:t>
    </dgm:pt>
    <dgm:pt modelId="{F871BCC1-C0CE-4CB5-A8C1-9D4055091EB2}" type="pres">
      <dgm:prSet presAssocID="{5C15E4E6-F2F8-43E8-B900-415AA34624FB}" presName="connTx" presStyleLbl="parChTrans1D3" presStyleIdx="22" presStyleCnt="29"/>
      <dgm:spPr/>
      <dgm:t>
        <a:bodyPr/>
        <a:lstStyle/>
        <a:p>
          <a:pPr latinLnBrk="1"/>
          <a:endParaRPr lang="ko-KR" altLang="en-US"/>
        </a:p>
      </dgm:t>
    </dgm:pt>
    <dgm:pt modelId="{598B6DA7-95ED-436C-8525-593CDB935DE3}" type="pres">
      <dgm:prSet presAssocID="{A67901D6-EF1C-4CD6-AC15-304DEE967263}" presName="root2" presStyleCnt="0"/>
      <dgm:spPr/>
    </dgm:pt>
    <dgm:pt modelId="{FB22B7C8-C006-44E0-88E2-1899A48AE488}" type="pres">
      <dgm:prSet presAssocID="{A67901D6-EF1C-4CD6-AC15-304DEE967263}" presName="LevelTwoTextNode" presStyleLbl="node3" presStyleIdx="22" presStyleCnt="29" custScaleX="264612" custScaleY="173992" custLinFactY="-100000" custLinFactNeighborX="-75107" custLinFactNeighborY="-1822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577A4A-A51F-4495-AE50-A51DC9DBB764}" type="pres">
      <dgm:prSet presAssocID="{A67901D6-EF1C-4CD6-AC15-304DEE967263}" presName="level3hierChild" presStyleCnt="0"/>
      <dgm:spPr/>
    </dgm:pt>
    <dgm:pt modelId="{277DC82E-2B08-467D-9F80-E685A4629BFF}" type="pres">
      <dgm:prSet presAssocID="{BA43C7C9-F395-4C40-B6EB-DB8BC41B5E27}" presName="conn2-1" presStyleLbl="parChTrans1D3" presStyleIdx="23" presStyleCnt="29"/>
      <dgm:spPr/>
      <dgm:t>
        <a:bodyPr/>
        <a:lstStyle/>
        <a:p>
          <a:pPr latinLnBrk="1"/>
          <a:endParaRPr lang="ko-KR" altLang="en-US"/>
        </a:p>
      </dgm:t>
    </dgm:pt>
    <dgm:pt modelId="{C3C380A5-D8B1-4FA8-BFB2-D459AD676013}" type="pres">
      <dgm:prSet presAssocID="{BA43C7C9-F395-4C40-B6EB-DB8BC41B5E27}" presName="connTx" presStyleLbl="parChTrans1D3" presStyleIdx="23" presStyleCnt="29"/>
      <dgm:spPr/>
      <dgm:t>
        <a:bodyPr/>
        <a:lstStyle/>
        <a:p>
          <a:pPr latinLnBrk="1"/>
          <a:endParaRPr lang="ko-KR" altLang="en-US"/>
        </a:p>
      </dgm:t>
    </dgm:pt>
    <dgm:pt modelId="{C3A4CD62-DF8D-4B3C-9B1B-ABDF008F9103}" type="pres">
      <dgm:prSet presAssocID="{F28F1BF3-6A7A-4CD8-A2B5-2B4E36424BB8}" presName="root2" presStyleCnt="0"/>
      <dgm:spPr/>
    </dgm:pt>
    <dgm:pt modelId="{7C40C9B9-4E38-4330-A967-0D96F4BF80BF}" type="pres">
      <dgm:prSet presAssocID="{F28F1BF3-6A7A-4CD8-A2B5-2B4E36424BB8}" presName="LevelTwoTextNode" presStyleLbl="node3" presStyleIdx="23" presStyleCnt="29" custScaleX="264348" custScaleY="172707" custLinFactY="-100000" custLinFactNeighborX="-74843" custLinFactNeighborY="-13684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4C1AA7-6666-48C2-94C2-9269813255B9}" type="pres">
      <dgm:prSet presAssocID="{F28F1BF3-6A7A-4CD8-A2B5-2B4E36424BB8}" presName="level3hierChild" presStyleCnt="0"/>
      <dgm:spPr/>
    </dgm:pt>
    <dgm:pt modelId="{9672C137-1A5D-48AA-B0CF-301C79C29CE9}" type="pres">
      <dgm:prSet presAssocID="{61C1A785-6497-4469-9D77-5BE5493BEE3E}" presName="conn2-1" presStyleLbl="parChTrans1D3" presStyleIdx="24" presStyleCnt="29"/>
      <dgm:spPr/>
      <dgm:t>
        <a:bodyPr/>
        <a:lstStyle/>
        <a:p>
          <a:pPr latinLnBrk="1"/>
          <a:endParaRPr lang="ko-KR" altLang="en-US"/>
        </a:p>
      </dgm:t>
    </dgm:pt>
    <dgm:pt modelId="{8001F1BE-6884-4F67-ADB4-FFE586C99DC1}" type="pres">
      <dgm:prSet presAssocID="{61C1A785-6497-4469-9D77-5BE5493BEE3E}" presName="connTx" presStyleLbl="parChTrans1D3" presStyleIdx="24" presStyleCnt="29"/>
      <dgm:spPr/>
      <dgm:t>
        <a:bodyPr/>
        <a:lstStyle/>
        <a:p>
          <a:pPr latinLnBrk="1"/>
          <a:endParaRPr lang="ko-KR" altLang="en-US"/>
        </a:p>
      </dgm:t>
    </dgm:pt>
    <dgm:pt modelId="{91A0C408-0B00-4D0B-BEF8-D018F5E48C71}" type="pres">
      <dgm:prSet presAssocID="{A8393C2C-E34D-443D-B8C8-C5572E846149}" presName="root2" presStyleCnt="0"/>
      <dgm:spPr/>
    </dgm:pt>
    <dgm:pt modelId="{78D691CC-5AF9-4D57-B699-84044D883B98}" type="pres">
      <dgm:prSet presAssocID="{A8393C2C-E34D-443D-B8C8-C5572E846149}" presName="LevelTwoTextNode" presStyleLbl="node3" presStyleIdx="24" presStyleCnt="29" custScaleX="264348" custScaleY="172707" custLinFactY="-97205" custLinFactNeighborX="-74843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8751F2-96DD-460F-BE51-6FF61F7D4396}" type="pres">
      <dgm:prSet presAssocID="{A8393C2C-E34D-443D-B8C8-C5572E846149}" presName="level3hierChild" presStyleCnt="0"/>
      <dgm:spPr/>
    </dgm:pt>
    <dgm:pt modelId="{2BEE2171-F181-4DCE-852A-499257FC23D3}" type="pres">
      <dgm:prSet presAssocID="{4B7FFDD3-8CD3-428C-AF60-322023FF9D5E}" presName="conn2-1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87ECC1C4-E1CD-4677-84DF-7A5C3E6E791D}" type="pres">
      <dgm:prSet presAssocID="{4B7FFDD3-8CD3-428C-AF60-322023FF9D5E}" presName="connTx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CAB22748-65AD-4961-B053-9BC82E919C89}" type="pres">
      <dgm:prSet presAssocID="{726B9C96-700F-49CD-BBFF-E68E76CB6496}" presName="root2" presStyleCnt="0"/>
      <dgm:spPr/>
    </dgm:pt>
    <dgm:pt modelId="{8DCB8E72-D95A-443A-8EE7-16CCA78F60DA}" type="pres">
      <dgm:prSet presAssocID="{726B9C96-700F-49CD-BBFF-E68E76CB6496}" presName="LevelTwoTextNode" presStyleLbl="node2" presStyleIdx="5" presStyleCnt="9" custScaleX="461725" custScaleY="232352" custLinFactX="-222428" custLinFactY="2351" custLinFactNeighborX="-300000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9E9A7E-3200-49B3-904D-5A8C4A40A82F}" type="pres">
      <dgm:prSet presAssocID="{726B9C96-700F-49CD-BBFF-E68E76CB6496}" presName="level3hierChild" presStyleCnt="0"/>
      <dgm:spPr/>
    </dgm:pt>
    <dgm:pt modelId="{281F799F-5661-4D0E-BE79-E6A570D7092D}" type="pres">
      <dgm:prSet presAssocID="{00D1B4EA-C3BA-4675-A3BE-BF653B9E7E8F}" presName="conn2-1" presStyleLbl="parChTrans1D3" presStyleIdx="25" presStyleCnt="29"/>
      <dgm:spPr/>
      <dgm:t>
        <a:bodyPr/>
        <a:lstStyle/>
        <a:p>
          <a:pPr latinLnBrk="1"/>
          <a:endParaRPr lang="ko-KR" altLang="en-US"/>
        </a:p>
      </dgm:t>
    </dgm:pt>
    <dgm:pt modelId="{CAB4EF99-91D4-4EAB-9768-9584E7109BB8}" type="pres">
      <dgm:prSet presAssocID="{00D1B4EA-C3BA-4675-A3BE-BF653B9E7E8F}" presName="connTx" presStyleLbl="parChTrans1D3" presStyleIdx="25" presStyleCnt="29"/>
      <dgm:spPr/>
      <dgm:t>
        <a:bodyPr/>
        <a:lstStyle/>
        <a:p>
          <a:pPr latinLnBrk="1"/>
          <a:endParaRPr lang="ko-KR" altLang="en-US"/>
        </a:p>
      </dgm:t>
    </dgm:pt>
    <dgm:pt modelId="{35764DBE-56B8-4ED6-BBE3-B8539A09AF00}" type="pres">
      <dgm:prSet presAssocID="{E040BF5B-23A2-4C1F-8467-F239C96658D6}" presName="root2" presStyleCnt="0"/>
      <dgm:spPr/>
    </dgm:pt>
    <dgm:pt modelId="{6BD00A67-AA78-4496-84E0-0938D7A5047F}" type="pres">
      <dgm:prSet presAssocID="{E040BF5B-23A2-4C1F-8467-F239C96658D6}" presName="LevelTwoTextNode" presStyleLbl="node3" presStyleIdx="25" presStyleCnt="29" custScaleX="485546" custScaleY="239047" custLinFactNeighborX="-81193" custLinFactNeighborY="4628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A76C85-A573-4CA5-A466-54CEC31F5CB8}" type="pres">
      <dgm:prSet presAssocID="{E040BF5B-23A2-4C1F-8467-F239C96658D6}" presName="level3hierChild" presStyleCnt="0"/>
      <dgm:spPr/>
    </dgm:pt>
    <dgm:pt modelId="{50D03E10-733E-46BA-9A67-10A81C073C85}" type="pres">
      <dgm:prSet presAssocID="{E02C7880-4654-4926-887C-D38435803F2C}" presName="conn2-1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76C24F4F-B3D5-46FC-8A70-FDACBFC73168}" type="pres">
      <dgm:prSet presAssocID="{E02C7880-4654-4926-887C-D38435803F2C}" presName="connTx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94247862-3F70-4D3A-ACCC-FCD312855FC6}" type="pres">
      <dgm:prSet presAssocID="{90AE6E08-55D2-4860-AF28-9A6715CF589A}" presName="root2" presStyleCnt="0"/>
      <dgm:spPr/>
    </dgm:pt>
    <dgm:pt modelId="{F8B1D312-6DB9-47CE-94E0-F9E7FA85AA00}" type="pres">
      <dgm:prSet presAssocID="{90AE6E08-55D2-4860-AF28-9A6715CF589A}" presName="LevelTwoTextNode" presStyleLbl="node2" presStyleIdx="6" presStyleCnt="9" custScaleX="463328" custScaleY="233159" custLinFactX="-218832" custLinFactY="104326" custLinFactNeighborX="-300000" custLinFactNeighborY="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588E7E-A0E7-40FB-8215-6D526B1F0546}" type="pres">
      <dgm:prSet presAssocID="{90AE6E08-55D2-4860-AF28-9A6715CF589A}" presName="level3hierChild" presStyleCnt="0"/>
      <dgm:spPr/>
    </dgm:pt>
    <dgm:pt modelId="{A9AFE3C2-9238-4496-9FDF-2F946241E685}" type="pres">
      <dgm:prSet presAssocID="{16723507-28F9-43E0-B4F5-6B600DE4160F}" presName="conn2-1" presStyleLbl="parChTrans1D3" presStyleIdx="26" presStyleCnt="29"/>
      <dgm:spPr/>
      <dgm:t>
        <a:bodyPr/>
        <a:lstStyle/>
        <a:p>
          <a:pPr latinLnBrk="1"/>
          <a:endParaRPr lang="ko-KR" altLang="en-US"/>
        </a:p>
      </dgm:t>
    </dgm:pt>
    <dgm:pt modelId="{174AFF97-2859-4E16-B5F1-D5F45E40A045}" type="pres">
      <dgm:prSet presAssocID="{16723507-28F9-43E0-B4F5-6B600DE4160F}" presName="connTx" presStyleLbl="parChTrans1D3" presStyleIdx="26" presStyleCnt="29"/>
      <dgm:spPr/>
      <dgm:t>
        <a:bodyPr/>
        <a:lstStyle/>
        <a:p>
          <a:pPr latinLnBrk="1"/>
          <a:endParaRPr lang="ko-KR" altLang="en-US"/>
        </a:p>
      </dgm:t>
    </dgm:pt>
    <dgm:pt modelId="{F35EB836-C64F-41A2-BC43-F89D3B379430}" type="pres">
      <dgm:prSet presAssocID="{C775464F-8E26-44E4-AEEE-8DAB00F6EB4F}" presName="root2" presStyleCnt="0"/>
      <dgm:spPr/>
    </dgm:pt>
    <dgm:pt modelId="{8B1A56A0-00C3-4515-B60F-CC1885A32437}" type="pres">
      <dgm:prSet presAssocID="{C775464F-8E26-44E4-AEEE-8DAB00F6EB4F}" presName="LevelTwoTextNode" presStyleLbl="node3" presStyleIdx="26" presStyleCnt="29" custScaleX="355302" custScaleY="194682" custLinFactY="27056" custLinFactNeighborX="-79101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D95168-C67B-4028-9B2C-FB61C14A3026}" type="pres">
      <dgm:prSet presAssocID="{C775464F-8E26-44E4-AEEE-8DAB00F6EB4F}" presName="level3hierChild" presStyleCnt="0"/>
      <dgm:spPr/>
    </dgm:pt>
    <dgm:pt modelId="{2FC2BF51-A506-4297-BD54-C979D035AA4F}" type="pres">
      <dgm:prSet presAssocID="{0E4421E6-9270-4BFA-8453-D8EF4838E7B9}" presName="conn2-1" presStyleLbl="parChTrans1D3" presStyleIdx="27" presStyleCnt="29"/>
      <dgm:spPr/>
      <dgm:t>
        <a:bodyPr/>
        <a:lstStyle/>
        <a:p>
          <a:pPr latinLnBrk="1"/>
          <a:endParaRPr lang="ko-KR" altLang="en-US"/>
        </a:p>
      </dgm:t>
    </dgm:pt>
    <dgm:pt modelId="{7B72C80D-FDB7-42E3-85FE-1DA8C8C540D8}" type="pres">
      <dgm:prSet presAssocID="{0E4421E6-9270-4BFA-8453-D8EF4838E7B9}" presName="connTx" presStyleLbl="parChTrans1D3" presStyleIdx="27" presStyleCnt="29"/>
      <dgm:spPr/>
      <dgm:t>
        <a:bodyPr/>
        <a:lstStyle/>
        <a:p>
          <a:pPr latinLnBrk="1"/>
          <a:endParaRPr lang="ko-KR" altLang="en-US"/>
        </a:p>
      </dgm:t>
    </dgm:pt>
    <dgm:pt modelId="{C9BE34F6-0938-4A9F-8B12-84AD1F532DE6}" type="pres">
      <dgm:prSet presAssocID="{E59FEB0F-DCC0-43DE-810C-FD9F7BC070A6}" presName="root2" presStyleCnt="0"/>
      <dgm:spPr/>
    </dgm:pt>
    <dgm:pt modelId="{872A88F2-4574-4B0F-B4E5-A59569F762A1}" type="pres">
      <dgm:prSet presAssocID="{E59FEB0F-DCC0-43DE-810C-FD9F7BC070A6}" presName="LevelTwoTextNode" presStyleLbl="node3" presStyleIdx="27" presStyleCnt="29" custScaleX="354577" custScaleY="195095" custLinFactY="83082" custLinFactNeighborX="-8551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0B9071-30C2-4475-AD97-3E0EFC8901C4}" type="pres">
      <dgm:prSet presAssocID="{E59FEB0F-DCC0-43DE-810C-FD9F7BC070A6}" presName="level3hierChild" presStyleCnt="0"/>
      <dgm:spPr/>
    </dgm:pt>
    <dgm:pt modelId="{1BC46D76-CB60-49FE-A729-83916F5F75BB}" type="pres">
      <dgm:prSet presAssocID="{6DB55120-F25E-40AA-A257-1F7F55F4707C}" presName="conn2-1" presStyleLbl="parChTrans1D3" presStyleIdx="28" presStyleCnt="29"/>
      <dgm:spPr/>
      <dgm:t>
        <a:bodyPr/>
        <a:lstStyle/>
        <a:p>
          <a:pPr latinLnBrk="1"/>
          <a:endParaRPr lang="ko-KR" altLang="en-US"/>
        </a:p>
      </dgm:t>
    </dgm:pt>
    <dgm:pt modelId="{1E5D9558-7435-448C-9C33-928D078414BC}" type="pres">
      <dgm:prSet presAssocID="{6DB55120-F25E-40AA-A257-1F7F55F4707C}" presName="connTx" presStyleLbl="parChTrans1D3" presStyleIdx="28" presStyleCnt="29"/>
      <dgm:spPr/>
      <dgm:t>
        <a:bodyPr/>
        <a:lstStyle/>
        <a:p>
          <a:pPr latinLnBrk="1"/>
          <a:endParaRPr lang="ko-KR" altLang="en-US"/>
        </a:p>
      </dgm:t>
    </dgm:pt>
    <dgm:pt modelId="{27735484-5762-4A14-82AA-E109FAFC4F21}" type="pres">
      <dgm:prSet presAssocID="{F3710DA3-2955-4A63-AEE2-67BE846981CA}" presName="root2" presStyleCnt="0"/>
      <dgm:spPr/>
    </dgm:pt>
    <dgm:pt modelId="{EB06B054-81C4-4608-869B-1D3D1BDE8C34}" type="pres">
      <dgm:prSet presAssocID="{F3710DA3-2955-4A63-AEE2-67BE846981CA}" presName="LevelTwoTextNode" presStyleLbl="node3" presStyleIdx="28" presStyleCnt="29" custScaleX="353306" custScaleY="194395" custLinFactY="100000" custLinFactNeighborX="-84474" custLinFactNeighborY="16157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101EE1-52A8-4580-985D-986017DE951F}" type="pres">
      <dgm:prSet presAssocID="{F3710DA3-2955-4A63-AEE2-67BE846981CA}" presName="level3hierChild" presStyleCnt="0"/>
      <dgm:spPr/>
    </dgm:pt>
    <dgm:pt modelId="{536D65E8-ED7D-4795-9A21-A02D2E3F53A3}" type="pres">
      <dgm:prSet presAssocID="{F98AD68F-8606-495C-9601-E12F7CF17A1F}" presName="conn2-1" presStyleLbl="parChTrans1D4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1A31FFAA-5B4A-43FE-B375-F82DE553CEE4}" type="pres">
      <dgm:prSet presAssocID="{F98AD68F-8606-495C-9601-E12F7CF17A1F}" presName="connTx" presStyleLbl="parChTrans1D4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0576C49D-AFC8-4746-8A5E-F29A7EE5B4F7}" type="pres">
      <dgm:prSet presAssocID="{27DAB534-484A-45DB-9711-400B151EF593}" presName="root2" presStyleCnt="0"/>
      <dgm:spPr/>
    </dgm:pt>
    <dgm:pt modelId="{978BCF6D-C478-40F6-96D1-4F8B9EE1F45C}" type="pres">
      <dgm:prSet presAssocID="{27DAB534-484A-45DB-9711-400B151EF593}" presName="LevelTwoTextNode" presStyleLbl="node4" presStyleIdx="7" presStyleCnt="8" custScaleX="335662" custScaleY="172859" custLinFactX="100000" custLinFactNeighborX="129231" custLinFactNeighborY="-2088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A40A1F-3EF3-4BC9-AEE9-ADFEB293938A}" type="pres">
      <dgm:prSet presAssocID="{27DAB534-484A-45DB-9711-400B151EF593}" presName="level3hierChild" presStyleCnt="0"/>
      <dgm:spPr/>
    </dgm:pt>
    <dgm:pt modelId="{FB7C0C6B-6343-4E7F-9331-DC2A1084157B}" type="pres">
      <dgm:prSet presAssocID="{CBAEA098-6FF2-4F9C-972B-4FD992B8EBAD}" presName="conn2-1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6127198B-18F0-4C53-9129-DC925FB6BEB6}" type="pres">
      <dgm:prSet presAssocID="{CBAEA098-6FF2-4F9C-972B-4FD992B8EBAD}" presName="connTx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8365BF6-A6C7-4338-86BC-A285E01A8E68}" type="pres">
      <dgm:prSet presAssocID="{E48BF910-0A6C-48F1-B5A9-3377EC008516}" presName="root2" presStyleCnt="0"/>
      <dgm:spPr/>
    </dgm:pt>
    <dgm:pt modelId="{DFDA035C-C464-487C-AC32-8DFB4DC28775}" type="pres">
      <dgm:prSet presAssocID="{E48BF910-0A6C-48F1-B5A9-3377EC008516}" presName="LevelTwoTextNode" presStyleLbl="node2" presStyleIdx="7" presStyleCnt="9" custScaleX="664015" custScaleY="239290" custLinFactX="-214621" custLinFactY="-1500000" custLinFactNeighborX="-300000" custLinFactNeighborY="-153072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16AA8A-BC63-4558-AC85-4B852B75DD5C}" type="pres">
      <dgm:prSet presAssocID="{E48BF910-0A6C-48F1-B5A9-3377EC008516}" presName="level3hierChild" presStyleCnt="0"/>
      <dgm:spPr/>
    </dgm:pt>
    <dgm:pt modelId="{43E9639D-6E3B-4752-8D7E-C0E87753CECE}" type="pres">
      <dgm:prSet presAssocID="{FC96AE49-9A57-43CE-A8CA-2DD6B2BE0FB9}" presName="conn2-1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6B72B69B-7F46-48A7-8287-62170B7D0D51}" type="pres">
      <dgm:prSet presAssocID="{FC96AE49-9A57-43CE-A8CA-2DD6B2BE0FB9}" presName="connTx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7E1C582D-BEA1-47AE-8F8C-26824A0EA695}" type="pres">
      <dgm:prSet presAssocID="{A92B381C-1F47-4401-A751-6A09734E7E84}" presName="root2" presStyleCnt="0"/>
      <dgm:spPr/>
    </dgm:pt>
    <dgm:pt modelId="{180B22DB-5884-4D20-8C86-A93E6981E722}" type="pres">
      <dgm:prSet presAssocID="{A92B381C-1F47-4401-A751-6A09734E7E84}" presName="LevelTwoTextNode" presStyleLbl="node2" presStyleIdx="8" presStyleCnt="9" custAng="0" custScaleX="458551" custScaleY="230755" custLinFactX="-221503" custLinFactY="-1000000" custLinFactNeighborX="-300000" custLinFactNeighborY="-100184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A0D38C-ED7C-48BC-A293-78D208712C30}" type="pres">
      <dgm:prSet presAssocID="{A92B381C-1F47-4401-A751-6A09734E7E84}" presName="level3hierChild" presStyleCnt="0"/>
      <dgm:spPr/>
    </dgm:pt>
  </dgm:ptLst>
  <dgm:cxnLst>
    <dgm:cxn modelId="{241ECB38-55E0-4B83-952E-BA2EE6BB1CEE}" type="presOf" srcId="{9A319C67-80A2-4E88-A935-EF21D7F98DB2}" destId="{486D1694-01BF-4EFB-951F-DB5D14472726}" srcOrd="0" destOrd="0" presId="urn:microsoft.com/office/officeart/2005/8/layout/hierarchy2"/>
    <dgm:cxn modelId="{40503388-F5BC-4051-B3E8-B1F35B6ADEB2}" type="presOf" srcId="{61C1A785-6497-4469-9D77-5BE5493BEE3E}" destId="{9672C137-1A5D-48AA-B0CF-301C79C29CE9}" srcOrd="0" destOrd="0" presId="urn:microsoft.com/office/officeart/2005/8/layout/hierarchy2"/>
    <dgm:cxn modelId="{18EDCD24-D827-4694-B3F4-F49F6A56AEDB}" type="presOf" srcId="{9AAE6EF3-173B-4F28-BD5D-94F300CFE461}" destId="{81C41218-34EF-4ACB-89E8-DDC36A7E1F6E}" srcOrd="0" destOrd="0" presId="urn:microsoft.com/office/officeart/2005/8/layout/hierarchy2"/>
    <dgm:cxn modelId="{7D039A25-665F-46F5-8915-F5620A793C2D}" type="presOf" srcId="{82600BDB-2138-4896-9CB6-E37E58D463B0}" destId="{FB397FE4-4C97-416B-AE60-F066740B6FAE}" srcOrd="0" destOrd="0" presId="urn:microsoft.com/office/officeart/2005/8/layout/hierarchy2"/>
    <dgm:cxn modelId="{48181023-01BB-4261-969B-BA932E667A73}" type="presOf" srcId="{D18AEF93-7F2A-4FB2-BC12-E9C2E0022D80}" destId="{8D000DEB-6797-4F3D-A8CC-ECA57B26BE4E}" srcOrd="1" destOrd="0" presId="urn:microsoft.com/office/officeart/2005/8/layout/hierarchy2"/>
    <dgm:cxn modelId="{51C22373-6366-4956-BF73-5606ACB1AF15}" type="presOf" srcId="{25707E7E-2469-42F5-BA4E-7DC981B20C9A}" destId="{7F81DB23-1853-4C18-81E8-8DAFCB9B5B8E}" srcOrd="1" destOrd="0" presId="urn:microsoft.com/office/officeart/2005/8/layout/hierarchy2"/>
    <dgm:cxn modelId="{A27C3FE1-755A-4286-846A-E0C5E0F38103}" type="presOf" srcId="{74CDE5D0-342F-4A66-8EF9-192A2D6E1C20}" destId="{D1FA22EB-025F-479C-AA10-1F66F1434C44}" srcOrd="0" destOrd="0" presId="urn:microsoft.com/office/officeart/2005/8/layout/hierarchy2"/>
    <dgm:cxn modelId="{E2386EC3-B677-468E-911E-6E844DA7870E}" type="presOf" srcId="{37C64B83-4CF1-4F44-A064-B9377516A39B}" destId="{42C78BB8-2CB3-4A74-A166-508F256438AD}" srcOrd="0" destOrd="0" presId="urn:microsoft.com/office/officeart/2005/8/layout/hierarchy2"/>
    <dgm:cxn modelId="{76D2D922-8FE1-4DFB-8E27-AA962754DEE6}" type="presOf" srcId="{15C17E10-529A-4794-8ED3-B4EE67CAA815}" destId="{05F29B08-E521-47B0-93F7-0CFB7BA3DC8C}" srcOrd="0" destOrd="0" presId="urn:microsoft.com/office/officeart/2005/8/layout/hierarchy2"/>
    <dgm:cxn modelId="{0EE9F0D4-7392-4213-94FF-76BA422AC621}" srcId="{E4FF49ED-1A8C-457A-922A-30BB4BBD8C87}" destId="{3B300E08-84E6-402A-87F6-E5DE3DC3450C}" srcOrd="3" destOrd="0" parTransId="{F2587BDB-EE3D-42B9-BC0C-7D3322508AC2}" sibTransId="{F1ED6C6B-A6E3-40C1-BA73-E7BB764DF050}"/>
    <dgm:cxn modelId="{5FA59AEF-03FC-46E0-914C-45ABA43070AA}" srcId="{F6C24409-6D84-41B8-B4E7-EFDE6D65E653}" destId="{F17D562C-F6DB-4F85-9C7D-6769F55BB897}" srcOrd="4" destOrd="0" parTransId="{EE9380BA-9B37-442A-8B3D-0DF9E3B74A71}" sibTransId="{1111286A-FE6F-44E3-88F6-2FBDCE15DEF7}"/>
    <dgm:cxn modelId="{9E731B97-62AF-46CB-95EE-4BA1ABFFA10A}" srcId="{F6C24409-6D84-41B8-B4E7-EFDE6D65E653}" destId="{C6473E05-3068-417E-A275-6D1142CDD5EF}" srcOrd="3" destOrd="0" parTransId="{D18AEF93-7F2A-4FB2-BC12-E9C2E0022D80}" sibTransId="{4DA75B84-10FB-4D14-87A6-C4EAA3684DCA}"/>
    <dgm:cxn modelId="{ABFF7079-79EC-43FC-85AC-E4032B9BFCB4}" type="presOf" srcId="{D18AEF93-7F2A-4FB2-BC12-E9C2E0022D80}" destId="{9F3055A4-990A-4AF1-84BF-244C93C42672}" srcOrd="0" destOrd="0" presId="urn:microsoft.com/office/officeart/2005/8/layout/hierarchy2"/>
    <dgm:cxn modelId="{4F83CF27-2E6D-4D39-9B74-C9681163BCED}" type="presOf" srcId="{F28F1BF3-6A7A-4CD8-A2B5-2B4E36424BB8}" destId="{7C40C9B9-4E38-4330-A967-0D96F4BF80BF}" srcOrd="0" destOrd="0" presId="urn:microsoft.com/office/officeart/2005/8/layout/hierarchy2"/>
    <dgm:cxn modelId="{55ECF354-F0A4-4100-B591-2C0EE0AD4873}" type="presOf" srcId="{E48BF910-0A6C-48F1-B5A9-3377EC008516}" destId="{DFDA035C-C464-487C-AC32-8DFB4DC28775}" srcOrd="0" destOrd="0" presId="urn:microsoft.com/office/officeart/2005/8/layout/hierarchy2"/>
    <dgm:cxn modelId="{0FF9F86A-1FF2-44BA-A49E-C23BB8B17AA0}" type="presOf" srcId="{A23CCEF1-5690-487F-AF5A-C125C777A113}" destId="{98DBC19D-2BF2-4BCF-A090-A11832BC917F}" srcOrd="0" destOrd="0" presId="urn:microsoft.com/office/officeart/2005/8/layout/hierarchy2"/>
    <dgm:cxn modelId="{B9AD8DFE-370D-4E4B-8501-7921F512C68A}" type="presOf" srcId="{0B2840AD-E9B5-4C3A-A44E-12A3B9336DFB}" destId="{72965FFD-D9A7-45D8-A088-2F806BD500E8}" srcOrd="1" destOrd="0" presId="urn:microsoft.com/office/officeart/2005/8/layout/hierarchy2"/>
    <dgm:cxn modelId="{A8ED7AA6-68EA-41CC-A74B-F75F98655D29}" type="presOf" srcId="{DAE5DC16-34D5-4B14-BB74-85BB94E0B9FA}" destId="{DF705601-58EE-4103-9B56-D4B29D7761E0}" srcOrd="1" destOrd="0" presId="urn:microsoft.com/office/officeart/2005/8/layout/hierarchy2"/>
    <dgm:cxn modelId="{6A9F64DD-08D0-4040-B0C0-24D63670B868}" type="presOf" srcId="{E15C169E-63CA-407B-9315-6FD281E70252}" destId="{37A3FBC5-79E7-454B-8A7A-EE6C33DF0975}" srcOrd="0" destOrd="0" presId="urn:microsoft.com/office/officeart/2005/8/layout/hierarchy2"/>
    <dgm:cxn modelId="{07159DC4-8D73-495D-A458-8962D3AFB93F}" type="presOf" srcId="{75930A75-B3C5-45DE-BFE3-698BE036D663}" destId="{B37DB97F-776F-4E14-8C84-AEEC7916A3AF}" srcOrd="0" destOrd="0" presId="urn:microsoft.com/office/officeart/2005/8/layout/hierarchy2"/>
    <dgm:cxn modelId="{D080C6E4-083D-414A-A62B-A7130DA01EDB}" type="presOf" srcId="{BFE3B930-33F3-480F-842E-FB2BDEB4F6F7}" destId="{6CF1BA3C-4E38-407A-B06D-BE8502F8D202}" srcOrd="0" destOrd="0" presId="urn:microsoft.com/office/officeart/2005/8/layout/hierarchy2"/>
    <dgm:cxn modelId="{93192D76-5FAC-4CE4-AB94-4F7B9D191DED}" type="presOf" srcId="{61C1A785-6497-4469-9D77-5BE5493BEE3E}" destId="{8001F1BE-6884-4F67-ADB4-FFE586C99DC1}" srcOrd="1" destOrd="0" presId="urn:microsoft.com/office/officeart/2005/8/layout/hierarchy2"/>
    <dgm:cxn modelId="{BA46F05E-59EC-4128-BD72-D7E0EB5066C7}" type="presOf" srcId="{C74D748A-DE2C-4822-9681-1F5538BE233F}" destId="{249B334B-CD3D-4802-A7EA-9CF0D3217992}" srcOrd="0" destOrd="0" presId="urn:microsoft.com/office/officeart/2005/8/layout/hierarchy2"/>
    <dgm:cxn modelId="{10F8853C-B5CB-4DFE-A4E0-3A91C8A75201}" type="presOf" srcId="{9532B399-85FD-4554-AD18-70BC18A03CD7}" destId="{2AFD964F-FD61-4BC0-8087-F9DE46B1369D}" srcOrd="0" destOrd="0" presId="urn:microsoft.com/office/officeart/2005/8/layout/hierarchy2"/>
    <dgm:cxn modelId="{7D8E8B01-3F80-46D9-AC53-86B3B4FE84AA}" type="presOf" srcId="{BA43C7C9-F395-4C40-B6EB-DB8BC41B5E27}" destId="{C3C380A5-D8B1-4FA8-BFB2-D459AD676013}" srcOrd="1" destOrd="0" presId="urn:microsoft.com/office/officeart/2005/8/layout/hierarchy2"/>
    <dgm:cxn modelId="{A69122BF-E137-4D84-A332-7CE0E19E3732}" type="presOf" srcId="{B2E810D8-9F65-4BB3-A52E-2492AD6E42B4}" destId="{63617F28-2367-4781-9AC2-5424E7620161}" srcOrd="0" destOrd="0" presId="urn:microsoft.com/office/officeart/2005/8/layout/hierarchy2"/>
    <dgm:cxn modelId="{0DD39AFD-51D6-445C-AFCB-1F225EA4BB57}" type="presOf" srcId="{F2587BDB-EE3D-42B9-BC0C-7D3322508AC2}" destId="{2A8A6C34-E034-4D98-8AAF-79FCC29F7798}" srcOrd="0" destOrd="0" presId="urn:microsoft.com/office/officeart/2005/8/layout/hierarchy2"/>
    <dgm:cxn modelId="{A89FE4A9-0345-4630-9F0B-580BA2B749DE}" type="presOf" srcId="{AA0715D3-16A9-44F0-ADD9-70F7DAE0DA2D}" destId="{4D586F99-4ED7-42DB-989E-2DF67DBBD7EC}" srcOrd="1" destOrd="0" presId="urn:microsoft.com/office/officeart/2005/8/layout/hierarchy2"/>
    <dgm:cxn modelId="{12D85538-CFC6-440B-A921-006C4D466E51}" type="presOf" srcId="{D347EFB1-430E-426E-8D4A-5D06A599D3B2}" destId="{557BD5EA-4FC8-4FF4-BC7B-CE19C0A772C6}" srcOrd="0" destOrd="0" presId="urn:microsoft.com/office/officeart/2005/8/layout/hierarchy2"/>
    <dgm:cxn modelId="{0D651AD9-F45C-4ED7-9B13-A9ED2B12BC44}" srcId="{3E031AA9-D7A8-484D-BCD1-469F92C1896D}" destId="{F28F1BF3-6A7A-4CD8-A2B5-2B4E36424BB8}" srcOrd="2" destOrd="0" parTransId="{BA43C7C9-F395-4C40-B6EB-DB8BC41B5E27}" sibTransId="{CB3013D8-9AC1-4918-A9F1-2238982E6B99}"/>
    <dgm:cxn modelId="{16996EBD-CD07-4303-A5C6-D989904F3D09}" type="presOf" srcId="{75930A75-B3C5-45DE-BFE3-698BE036D663}" destId="{BD7FBF88-FEA5-437D-9452-523E0CB51BDF}" srcOrd="1" destOrd="0" presId="urn:microsoft.com/office/officeart/2005/8/layout/hierarchy2"/>
    <dgm:cxn modelId="{149C6785-26FA-4528-A9F0-3EDD47469AD2}" type="presOf" srcId="{430FCEFE-F3C0-4FD6-B5B8-BF573D77B4F6}" destId="{4CA53FD7-F14E-4017-AA07-583477C8F5BE}" srcOrd="0" destOrd="0" presId="urn:microsoft.com/office/officeart/2005/8/layout/hierarchy2"/>
    <dgm:cxn modelId="{4A72A97F-E450-4A24-877B-E54B94473057}" srcId="{2296614A-597D-4966-AB21-765F52EAD801}" destId="{94B7DF6A-0300-40E1-8F78-7ADE6D4BD83E}" srcOrd="0" destOrd="0" parTransId="{3F50711A-8FE4-4557-BC4B-112F32782B55}" sibTransId="{3C7B466E-6D84-4C27-9EE2-16953D54695E}"/>
    <dgm:cxn modelId="{8EB962B8-0E6F-48EC-97C2-A27A609B7D67}" type="presOf" srcId="{E467F1B9-3209-4AB9-AEEE-06E84CE006FF}" destId="{2DEF7C7B-CFCA-41A0-85A6-E038681C96D0}" srcOrd="0" destOrd="0" presId="urn:microsoft.com/office/officeart/2005/8/layout/hierarchy2"/>
    <dgm:cxn modelId="{9E2EAC04-B655-4C9E-8EF1-3F95FCF82465}" type="presOf" srcId="{9A319C67-80A2-4E88-A935-EF21D7F98DB2}" destId="{29E0380F-08D5-433D-9DA2-F473806CC19F}" srcOrd="1" destOrd="0" presId="urn:microsoft.com/office/officeart/2005/8/layout/hierarchy2"/>
    <dgm:cxn modelId="{E7547672-9151-4CCE-833B-43049C4FFD76}" type="presOf" srcId="{CF39FF8B-6535-48A7-833B-592383780991}" destId="{27ABC865-9D46-4385-A4BD-9818B91DD147}" srcOrd="0" destOrd="0" presId="urn:microsoft.com/office/officeart/2005/8/layout/hierarchy2"/>
    <dgm:cxn modelId="{E6F347C4-B7AF-4319-B954-9E7DCDFDF15D}" type="presOf" srcId="{77EF3E2E-C307-4087-9E00-CC9C1C92AEF9}" destId="{01EAC829-BDD7-4C84-8C28-A981CA55224D}" srcOrd="1" destOrd="0" presId="urn:microsoft.com/office/officeart/2005/8/layout/hierarchy2"/>
    <dgm:cxn modelId="{7471A377-51FB-4DA4-805B-654E0EFD2B11}" type="presOf" srcId="{D38EAFDC-D935-4516-B360-1EE41B0C3E6A}" destId="{3506DDDD-CD51-4113-8C8C-216B9397E120}" srcOrd="0" destOrd="0" presId="urn:microsoft.com/office/officeart/2005/8/layout/hierarchy2"/>
    <dgm:cxn modelId="{1F0A120A-353A-4402-B3EC-3B3C3B00B190}" type="presOf" srcId="{CBAEA098-6FF2-4F9C-972B-4FD992B8EBAD}" destId="{6127198B-18F0-4C53-9129-DC925FB6BEB6}" srcOrd="1" destOrd="0" presId="urn:microsoft.com/office/officeart/2005/8/layout/hierarchy2"/>
    <dgm:cxn modelId="{B6ED3E46-8749-47ED-9E10-53D32494AA59}" type="presOf" srcId="{F98AD68F-8606-495C-9601-E12F7CF17A1F}" destId="{536D65E8-ED7D-4795-9A21-A02D2E3F53A3}" srcOrd="0" destOrd="0" presId="urn:microsoft.com/office/officeart/2005/8/layout/hierarchy2"/>
    <dgm:cxn modelId="{3496042C-9727-47F3-9B40-518A175B018C}" srcId="{90AE6E08-55D2-4860-AF28-9A6715CF589A}" destId="{F3710DA3-2955-4A63-AEE2-67BE846981CA}" srcOrd="2" destOrd="0" parTransId="{6DB55120-F25E-40AA-A257-1F7F55F4707C}" sibTransId="{28450418-7383-4F92-8FA9-DCD9EE6D5FDA}"/>
    <dgm:cxn modelId="{7C738886-B3B6-404F-AD2C-30860CEBE9C1}" type="presOf" srcId="{4B7FFDD3-8CD3-428C-AF60-322023FF9D5E}" destId="{87ECC1C4-E1CD-4677-84DF-7A5C3E6E791D}" srcOrd="1" destOrd="0" presId="urn:microsoft.com/office/officeart/2005/8/layout/hierarchy2"/>
    <dgm:cxn modelId="{E1712E51-1AE0-4E47-8757-B82A9C1B7D34}" type="presOf" srcId="{F17D562C-F6DB-4F85-9C7D-6769F55BB897}" destId="{C4A9161C-4047-435F-B320-21CD0A2AA73D}" srcOrd="0" destOrd="0" presId="urn:microsoft.com/office/officeart/2005/8/layout/hierarchy2"/>
    <dgm:cxn modelId="{E3241B83-ECFD-4B86-804D-62F39A7C402D}" type="presOf" srcId="{A67901D6-EF1C-4CD6-AC15-304DEE967263}" destId="{FB22B7C8-C006-44E0-88E2-1899A48AE488}" srcOrd="0" destOrd="0" presId="urn:microsoft.com/office/officeart/2005/8/layout/hierarchy2"/>
    <dgm:cxn modelId="{D472F7AD-DA6C-4CD6-BE26-8E9C24726347}" srcId="{C74D748A-DE2C-4822-9681-1F5538BE233F}" destId="{E4FF49ED-1A8C-457A-922A-30BB4BBD8C87}" srcOrd="1" destOrd="0" parTransId="{AA0715D3-16A9-44F0-ADD9-70F7DAE0DA2D}" sibTransId="{F7290FD9-593F-4863-AEC0-CDB89BBD9EDC}"/>
    <dgm:cxn modelId="{1659FA3D-C406-4132-A0AA-3E9644EBD931}" type="presOf" srcId="{092220F5-CB5F-4F29-92E6-756BD142A6A5}" destId="{809EE435-DD6A-46CB-8336-6514F72B0B5A}" srcOrd="1" destOrd="0" presId="urn:microsoft.com/office/officeart/2005/8/layout/hierarchy2"/>
    <dgm:cxn modelId="{5D1B2FE2-5EB9-4A33-9193-FFEA405028B9}" type="presOf" srcId="{458D2F41-EF6B-4D24-9EC2-10FEEF076922}" destId="{CEC6BE5B-B6CC-4ED2-A1F2-85CD1A3DA921}" srcOrd="0" destOrd="0" presId="urn:microsoft.com/office/officeart/2005/8/layout/hierarchy2"/>
    <dgm:cxn modelId="{B08AF33F-1090-4BC2-B866-922588B49F70}" type="presOf" srcId="{EE9380BA-9B37-442A-8B3D-0DF9E3B74A71}" destId="{FF6FAE9A-DC9E-44FF-8809-6FA15B1AA829}" srcOrd="0" destOrd="0" presId="urn:microsoft.com/office/officeart/2005/8/layout/hierarchy2"/>
    <dgm:cxn modelId="{DAB9FF5A-339B-4DAD-B62D-9201C15FBE21}" type="presOf" srcId="{F3710DA3-2955-4A63-AEE2-67BE846981CA}" destId="{EB06B054-81C4-4608-869B-1D3D1BDE8C34}" srcOrd="0" destOrd="0" presId="urn:microsoft.com/office/officeart/2005/8/layout/hierarchy2"/>
    <dgm:cxn modelId="{4F5EDEC2-0DDD-4448-B33A-6A67E2512E8A}" type="presOf" srcId="{4B7FFDD3-8CD3-428C-AF60-322023FF9D5E}" destId="{2BEE2171-F181-4DCE-852A-499257FC23D3}" srcOrd="0" destOrd="0" presId="urn:microsoft.com/office/officeart/2005/8/layout/hierarchy2"/>
    <dgm:cxn modelId="{AF60103F-9A7F-4CE1-9950-1A70DDC04F9A}" type="presOf" srcId="{9B37A8D3-4341-4FE9-9E3D-605BE4D42D76}" destId="{F442E6AC-63F9-4FB8-BCC1-036C1DD4F0F9}" srcOrd="0" destOrd="0" presId="urn:microsoft.com/office/officeart/2005/8/layout/hierarchy2"/>
    <dgm:cxn modelId="{07A0FC2C-D922-452D-AC84-196D2970C779}" type="presOf" srcId="{90AE6E08-55D2-4860-AF28-9A6715CF589A}" destId="{F8B1D312-6DB9-47CE-94E0-F9E7FA85AA00}" srcOrd="0" destOrd="0" presId="urn:microsoft.com/office/officeart/2005/8/layout/hierarchy2"/>
    <dgm:cxn modelId="{382792A0-26B5-43C7-AA4A-CC06CF4DACB0}" type="presOf" srcId="{0B2840AD-E9B5-4C3A-A44E-12A3B9336DFB}" destId="{810045ED-402A-440F-B04E-5401188C3B26}" srcOrd="0" destOrd="0" presId="urn:microsoft.com/office/officeart/2005/8/layout/hierarchy2"/>
    <dgm:cxn modelId="{DBB3BAFC-C2E9-4B42-8674-EDDF51B177FB}" type="presOf" srcId="{D38EAFDC-D935-4516-B360-1EE41B0C3E6A}" destId="{8D9E8609-6AAF-478D-A19F-C165A5B8D363}" srcOrd="1" destOrd="0" presId="urn:microsoft.com/office/officeart/2005/8/layout/hierarchy2"/>
    <dgm:cxn modelId="{D0FC1EA5-4BF2-419C-A2E0-BA057C9B4ADA}" srcId="{F6C24409-6D84-41B8-B4E7-EFDE6D65E653}" destId="{2296614A-597D-4966-AB21-765F52EAD801}" srcOrd="2" destOrd="0" parTransId="{09DEB200-6770-401E-9806-D749197C4647}" sibTransId="{E2B51694-1253-437B-86F4-29D0F73E0D33}"/>
    <dgm:cxn modelId="{902D91E6-6D15-4504-9432-C59CC0CB638A}" type="presOf" srcId="{EAF7C022-5DFA-4ADA-AA62-AD28FA1F23E0}" destId="{57D80A18-9B09-434C-88CA-9C725123FE73}" srcOrd="0" destOrd="0" presId="urn:microsoft.com/office/officeart/2005/8/layout/hierarchy2"/>
    <dgm:cxn modelId="{6E69702A-E970-4834-9AD7-FACD88C83EAF}" type="presOf" srcId="{430FCEFE-F3C0-4FD6-B5B8-BF573D77B4F6}" destId="{FDE68F1B-86D6-4F6D-B42A-70B33CD8195F}" srcOrd="1" destOrd="0" presId="urn:microsoft.com/office/officeart/2005/8/layout/hierarchy2"/>
    <dgm:cxn modelId="{DFB07CE4-9F97-4114-9AAD-6B3B45DA62E3}" type="presOf" srcId="{3F50711A-8FE4-4557-BC4B-112F32782B55}" destId="{FD31EEF1-FB73-46D0-A4DF-6C8F4BD07785}" srcOrd="0" destOrd="0" presId="urn:microsoft.com/office/officeart/2005/8/layout/hierarchy2"/>
    <dgm:cxn modelId="{C4AFA58F-0F71-4262-BB43-60CB37B876E5}" srcId="{C74D748A-DE2C-4822-9681-1F5538BE233F}" destId="{B7B8C7D1-939F-42F1-9D62-B238729BBA72}" srcOrd="2" destOrd="0" parTransId="{75930A75-B3C5-45DE-BFE3-698BE036D663}" sibTransId="{0576B5BE-0DFA-47C4-BB3D-42570EDF48CC}"/>
    <dgm:cxn modelId="{BC0DBA15-A61C-44D3-A09A-3CFECF2F76DA}" type="presOf" srcId="{E040BF5B-23A2-4C1F-8467-F239C96658D6}" destId="{6BD00A67-AA78-4496-84E0-0938D7A5047F}" srcOrd="0" destOrd="0" presId="urn:microsoft.com/office/officeart/2005/8/layout/hierarchy2"/>
    <dgm:cxn modelId="{D5C18522-A5EA-43CF-9FA7-14F0169EB30F}" type="presOf" srcId="{EAE18DF6-3E93-467C-9ED8-A37F3171EE0B}" destId="{1CBA1EAC-C9CF-4DF0-A749-519C7ED64B09}" srcOrd="1" destOrd="0" presId="urn:microsoft.com/office/officeart/2005/8/layout/hierarchy2"/>
    <dgm:cxn modelId="{92C5D231-E5F0-48F8-B212-5FC8B65D2F4B}" type="presOf" srcId="{55264ED1-8C95-4A39-B899-446D91DF9606}" destId="{DEACF2F8-2839-44DA-BDA2-F4547865E26D}" srcOrd="0" destOrd="0" presId="urn:microsoft.com/office/officeart/2005/8/layout/hierarchy2"/>
    <dgm:cxn modelId="{D7D95CEB-73B1-4703-9BA5-C62B2E8806BA}" srcId="{C74D748A-DE2C-4822-9681-1F5538BE233F}" destId="{509E2774-11DC-410A-A0AD-5D2FF4B1A498}" srcOrd="0" destOrd="0" parTransId="{F92AA80D-9EA0-4563-8DAB-CF8867280E02}" sibTransId="{A3C922DB-7F90-41B1-9A7E-1B6F94C03F05}"/>
    <dgm:cxn modelId="{5F1B7AD5-0136-42D2-8C55-337A524BE479}" type="presOf" srcId="{D1B0B2A8-630D-4F92-8BFB-515D2B9602EA}" destId="{8BEE3CBD-A1CF-46AE-B38C-21C4E45D31DB}" srcOrd="0" destOrd="0" presId="urn:microsoft.com/office/officeart/2005/8/layout/hierarchy2"/>
    <dgm:cxn modelId="{20514A72-C3BA-41AD-9339-6B76531552D9}" srcId="{AA923F8F-4ADA-4EC9-96D3-06DABBEEE114}" destId="{D1B0B2A8-630D-4F92-8BFB-515D2B9602EA}" srcOrd="6" destOrd="0" parTransId="{73D9958E-324F-4610-9179-3ED285282C08}" sibTransId="{03E6CB5D-EC2E-45DF-A90F-B1DAFA3F265E}"/>
    <dgm:cxn modelId="{48EB6951-E7C3-4C68-B578-CE3C7A6D00D1}" type="presOf" srcId="{5C15E4E6-F2F8-43E8-B900-415AA34624FB}" destId="{465A596F-0B55-40EB-977B-669006D45E49}" srcOrd="0" destOrd="0" presId="urn:microsoft.com/office/officeart/2005/8/layout/hierarchy2"/>
    <dgm:cxn modelId="{8F325011-31FC-4352-B0A4-57420C459405}" type="presOf" srcId="{77EF3E2E-C307-4087-9E00-CC9C1C92AEF9}" destId="{892E848C-ABAB-4F9C-B74B-9AD822F5DDD9}" srcOrd="0" destOrd="0" presId="urn:microsoft.com/office/officeart/2005/8/layout/hierarchy2"/>
    <dgm:cxn modelId="{F8EF0FA2-55F6-484D-B5B6-6C6F82D63BDB}" srcId="{E4FF49ED-1A8C-457A-922A-30BB4BBD8C87}" destId="{DA481441-8C1F-4ECB-9D24-630F4FA39B36}" srcOrd="2" destOrd="0" parTransId="{EAE18DF6-3E93-467C-9ED8-A37F3171EE0B}" sibTransId="{756DE97C-7E72-4F0F-9124-48AF6A8DBBC8}"/>
    <dgm:cxn modelId="{2FEFBA9D-BB7A-478D-8C92-A881212EB974}" type="presOf" srcId="{54D9E6A2-D964-418C-8831-B99CAA8F9C77}" destId="{99AB6DEC-6EEB-4EBB-88B9-ED9C695B2455}" srcOrd="0" destOrd="0" presId="urn:microsoft.com/office/officeart/2005/8/layout/hierarchy2"/>
    <dgm:cxn modelId="{A62DCBC1-886E-4565-9EC5-D919D22CD29F}" type="presOf" srcId="{FC96AE49-9A57-43CE-A8CA-2DD6B2BE0FB9}" destId="{6B72B69B-7F46-48A7-8287-62170B7D0D51}" srcOrd="1" destOrd="0" presId="urn:microsoft.com/office/officeart/2005/8/layout/hierarchy2"/>
    <dgm:cxn modelId="{A325FD6C-8AFD-401C-AAFF-D4BDA0F01EDA}" type="presOf" srcId="{2296614A-597D-4966-AB21-765F52EAD801}" destId="{B9E64B15-700C-43AB-80A3-42E46FA1646B}" srcOrd="0" destOrd="0" presId="urn:microsoft.com/office/officeart/2005/8/layout/hierarchy2"/>
    <dgm:cxn modelId="{D3CC00AC-65F5-4D6E-8AE3-0A0C677B00FE}" type="presOf" srcId="{6DB55120-F25E-40AA-A257-1F7F55F4707C}" destId="{1BC46D76-CB60-49FE-A729-83916F5F75BB}" srcOrd="0" destOrd="0" presId="urn:microsoft.com/office/officeart/2005/8/layout/hierarchy2"/>
    <dgm:cxn modelId="{D31587ED-AFFA-4E62-B331-0A5EC28A5B2D}" srcId="{90AE6E08-55D2-4860-AF28-9A6715CF589A}" destId="{C775464F-8E26-44E4-AEEE-8DAB00F6EB4F}" srcOrd="0" destOrd="0" parTransId="{16723507-28F9-43E0-B4F5-6B600DE4160F}" sibTransId="{9691AE3F-FCF8-48C8-8887-0B5B87577959}"/>
    <dgm:cxn modelId="{8FF75999-5055-4235-AB03-B2DEDD9AE1A7}" type="presOf" srcId="{4D7C1B23-E58B-44FE-B016-B73B55B1AC4E}" destId="{1E2748A3-F2E8-4D46-A49F-84943F6046D3}" srcOrd="0" destOrd="0" presId="urn:microsoft.com/office/officeart/2005/8/layout/hierarchy2"/>
    <dgm:cxn modelId="{70258CF4-D915-4CA1-BAFF-5367A8E2D2D5}" type="presOf" srcId="{0E4421E6-9270-4BFA-8453-D8EF4838E7B9}" destId="{2FC2BF51-A506-4297-BD54-C979D035AA4F}" srcOrd="0" destOrd="0" presId="urn:microsoft.com/office/officeart/2005/8/layout/hierarchy2"/>
    <dgm:cxn modelId="{FD66E922-2051-4191-9074-92E4433D6C58}" srcId="{90AE6E08-55D2-4860-AF28-9A6715CF589A}" destId="{E59FEB0F-DCC0-43DE-810C-FD9F7BC070A6}" srcOrd="1" destOrd="0" parTransId="{0E4421E6-9270-4BFA-8453-D8EF4838E7B9}" sibTransId="{E6A1FA09-D279-4CE8-84BB-13E0B3066445}"/>
    <dgm:cxn modelId="{9A759E7D-6F8E-4668-8E07-F6C5FB0B4F3D}" type="presOf" srcId="{74CDE5D0-342F-4A66-8EF9-192A2D6E1C20}" destId="{C9A99946-3E0B-45FF-B107-FAFAEBB1A768}" srcOrd="1" destOrd="0" presId="urn:microsoft.com/office/officeart/2005/8/layout/hierarchy2"/>
    <dgm:cxn modelId="{62C114C9-EBBF-4858-B894-7A914D029577}" type="presOf" srcId="{9B37A8D3-4341-4FE9-9E3D-605BE4D42D76}" destId="{E6A51AA8-2F30-4886-8E02-C0E8E2CCEB69}" srcOrd="1" destOrd="0" presId="urn:microsoft.com/office/officeart/2005/8/layout/hierarchy2"/>
    <dgm:cxn modelId="{90265DD4-573B-4155-9906-FD449EACF16D}" type="presOf" srcId="{5483EE52-FB32-4759-BDEB-988A25E6DF57}" destId="{3DD9E134-821A-4DAE-96A3-8CE4B3AAE82F}" srcOrd="0" destOrd="0" presId="urn:microsoft.com/office/officeart/2005/8/layout/hierarchy2"/>
    <dgm:cxn modelId="{986A705D-BBD5-43EE-8F00-60E360D450A4}" type="presOf" srcId="{27DAB534-484A-45DB-9711-400B151EF593}" destId="{978BCF6D-C478-40F6-96D1-4F8B9EE1F45C}" srcOrd="0" destOrd="0" presId="urn:microsoft.com/office/officeart/2005/8/layout/hierarchy2"/>
    <dgm:cxn modelId="{B6063D29-2D29-4800-AC8D-FD77A2B07E11}" type="presOf" srcId="{5EB3D89F-ED1B-4A43-B604-7F4E39844746}" destId="{FEE18B4C-D076-4CAC-9C78-06FF7AD248E6}" srcOrd="1" destOrd="0" presId="urn:microsoft.com/office/officeart/2005/8/layout/hierarchy2"/>
    <dgm:cxn modelId="{D7231013-7398-4CB1-8AC2-035CDE6ACAA0}" srcId="{F6C24409-6D84-41B8-B4E7-EFDE6D65E653}" destId="{BFE3B930-33F3-480F-842E-FB2BDEB4F6F7}" srcOrd="0" destOrd="0" parTransId="{DAE5DC16-34D5-4B14-BB74-85BB94E0B9FA}" sibTransId="{C4CE3808-2A34-491B-9543-97B3C024E152}"/>
    <dgm:cxn modelId="{18C205F6-E80C-4B6D-9A0B-EFB8BBECC96E}" type="presOf" srcId="{E8B74456-02AA-4B2A-981B-4D4BF67158B5}" destId="{2E562788-C47D-47C3-8924-3079B3E14C55}" srcOrd="0" destOrd="0" presId="urn:microsoft.com/office/officeart/2005/8/layout/hierarchy2"/>
    <dgm:cxn modelId="{D7C3F6F5-6C4E-4601-B773-2B7CB1C83251}" type="presOf" srcId="{F6C24409-6D84-41B8-B4E7-EFDE6D65E653}" destId="{48251618-7DA4-40D2-B08B-E2D6269A9D56}" srcOrd="0" destOrd="0" presId="urn:microsoft.com/office/officeart/2005/8/layout/hierarchy2"/>
    <dgm:cxn modelId="{57D8775F-8E4C-4367-8988-666BA0319F2F}" type="presOf" srcId="{E02C7880-4654-4926-887C-D38435803F2C}" destId="{76C24F4F-B3D5-46FC-8A70-FDACBFC73168}" srcOrd="1" destOrd="0" presId="urn:microsoft.com/office/officeart/2005/8/layout/hierarchy2"/>
    <dgm:cxn modelId="{C4D25D64-17C0-44F7-B5CA-CD1270D658D9}" srcId="{EAF7C022-5DFA-4ADA-AA62-AD28FA1F23E0}" destId="{AA923F8F-4ADA-4EC9-96D3-06DABBEEE114}" srcOrd="1" destOrd="0" parTransId="{25707E7E-2469-42F5-BA4E-7DC981B20C9A}" sibTransId="{91FA0ED6-9686-42AC-A8F9-97AD72070481}"/>
    <dgm:cxn modelId="{B0F3D659-298F-4362-B94C-C91ECE9B650E}" type="presOf" srcId="{DF06D762-03FD-4176-A8AF-9E0650EC2662}" destId="{3CA134BA-BA6A-4488-9E51-5E33B176E426}" srcOrd="0" destOrd="0" presId="urn:microsoft.com/office/officeart/2005/8/layout/hierarchy2"/>
    <dgm:cxn modelId="{EE6B69B1-8BC2-4BAD-A2B2-DD9B4E7D6AFC}" type="presOf" srcId="{574A1C28-8DF2-4D1A-B4EA-95D6E8D70789}" destId="{E6D16971-2466-4826-BF7B-CB731D190852}" srcOrd="0" destOrd="0" presId="urn:microsoft.com/office/officeart/2005/8/layout/hierarchy2"/>
    <dgm:cxn modelId="{9EE4CBF8-AE07-429D-BB8A-AE38454CFD28}" srcId="{AA923F8F-4ADA-4EC9-96D3-06DABBEEE114}" destId="{DF06D762-03FD-4176-A8AF-9E0650EC2662}" srcOrd="5" destOrd="0" parTransId="{54D9E6A2-D964-418C-8831-B99CAA8F9C77}" sibTransId="{72AC13E4-756C-4F3C-BA68-662396791FF0}"/>
    <dgm:cxn modelId="{87038143-DB60-4865-A127-8FEF4139D334}" srcId="{3E031AA9-D7A8-484D-BCD1-469F92C1896D}" destId="{E8B74456-02AA-4B2A-981B-4D4BF67158B5}" srcOrd="0" destOrd="0" parTransId="{EB172E4E-EF6D-45CB-9DE4-AAC0B6D1F3FD}" sibTransId="{617DF445-3F7A-4F22-9151-6B5DBDFAFAC2}"/>
    <dgm:cxn modelId="{545A334C-E8F0-4CF4-844D-7549EA95C0AE}" srcId="{EAF7C022-5DFA-4ADA-AA62-AD28FA1F23E0}" destId="{7792A44E-EFD0-4FD2-9C08-05776372B66B}" srcOrd="3" destOrd="0" parTransId="{77EF3E2E-C307-4087-9E00-CC9C1C92AEF9}" sibTransId="{A5EF2534-520E-464F-B8C3-285A389C7F58}"/>
    <dgm:cxn modelId="{DCE9FFB2-0953-48E5-9FAF-2B2F5988DBFE}" type="presOf" srcId="{641684AF-F234-464D-8717-FEA88F772764}" destId="{13DA871D-F16D-49AB-8DF0-2588A79E8E7E}" srcOrd="0" destOrd="0" presId="urn:microsoft.com/office/officeart/2005/8/layout/hierarchy2"/>
    <dgm:cxn modelId="{674AB7A1-57AF-4A9E-A59E-F94A61FE0A7A}" type="presOf" srcId="{580C4070-F97E-4F93-A283-394DAFBB55FB}" destId="{CC8671EB-2F9B-4583-BE5A-D986A7769CD3}" srcOrd="1" destOrd="0" presId="urn:microsoft.com/office/officeart/2005/8/layout/hierarchy2"/>
    <dgm:cxn modelId="{F5E16094-F847-408A-B266-CD30320F0C7E}" srcId="{7792A44E-EFD0-4FD2-9C08-05776372B66B}" destId="{51E3C83F-D03F-4C8B-96D6-7E82B555A9CD}" srcOrd="2" destOrd="0" parTransId="{4D7C1B23-E58B-44FE-B016-B73B55B1AC4E}" sibTransId="{20C93C54-7B3E-41C7-9552-95177D9AD981}"/>
    <dgm:cxn modelId="{4E4CE954-1EAE-4D63-9A40-1225180E5017}" type="presOf" srcId="{EAE18DF6-3E93-467C-9ED8-A37F3171EE0B}" destId="{23C263F3-BBF3-435D-95B5-BF9729338898}" srcOrd="0" destOrd="0" presId="urn:microsoft.com/office/officeart/2005/8/layout/hierarchy2"/>
    <dgm:cxn modelId="{F019217E-5C22-4307-8098-DAF03F62F015}" type="presOf" srcId="{D18D69A8-73F5-4C82-84B9-8CA21B7BA0E1}" destId="{3B168FD1-46CD-43A5-92F3-E2291BBA3C2B}" srcOrd="0" destOrd="0" presId="urn:microsoft.com/office/officeart/2005/8/layout/hierarchy2"/>
    <dgm:cxn modelId="{B77D00B0-7D9F-41E1-97A5-1DB696A084E5}" srcId="{F6C24409-6D84-41B8-B4E7-EFDE6D65E653}" destId="{82600BDB-2138-4896-9CB6-E37E58D463B0}" srcOrd="1" destOrd="0" parTransId="{A23CCEF1-5690-487F-AF5A-C125C777A113}" sibTransId="{A3FEBCD8-DF55-4E78-8512-B926E69306CD}"/>
    <dgm:cxn modelId="{F4D67169-129F-4039-B93D-54A229CC9BCD}" type="presOf" srcId="{AA0715D3-16A9-44F0-ADD9-70F7DAE0DA2D}" destId="{4BDBA9B8-8340-4880-B734-C6E5D0414613}" srcOrd="0" destOrd="0" presId="urn:microsoft.com/office/officeart/2005/8/layout/hierarchy2"/>
    <dgm:cxn modelId="{826CC79F-4882-4711-A1C2-643AEE24B37D}" srcId="{3E031AA9-D7A8-484D-BCD1-469F92C1896D}" destId="{A67901D6-EF1C-4CD6-AC15-304DEE967263}" srcOrd="1" destOrd="0" parTransId="{5C15E4E6-F2F8-43E8-B900-415AA34624FB}" sibTransId="{9342483A-F41B-42B9-BCF8-B8EF3575AB47}"/>
    <dgm:cxn modelId="{A10E4C4F-E990-4840-84B3-94E770BDE701}" type="presOf" srcId="{F2587BDB-EE3D-42B9-BC0C-7D3322508AC2}" destId="{9F0F9228-0898-4D42-941D-7E0023280DC8}" srcOrd="1" destOrd="0" presId="urn:microsoft.com/office/officeart/2005/8/layout/hierarchy2"/>
    <dgm:cxn modelId="{0796BF55-8C63-455C-8298-8D891161AF57}" type="presOf" srcId="{A8393C2C-E34D-443D-B8C8-C5572E846149}" destId="{78D691CC-5AF9-4D57-B699-84044D883B98}" srcOrd="0" destOrd="0" presId="urn:microsoft.com/office/officeart/2005/8/layout/hierarchy2"/>
    <dgm:cxn modelId="{D3DBC263-56A4-4D9E-A1C5-22958728CEF9}" type="presOf" srcId="{EEE26970-4A41-45FD-892B-D638EDB6D75C}" destId="{2AAA2AC2-A255-4CC0-8AF1-BE013EA7F29A}" srcOrd="0" destOrd="0" presId="urn:microsoft.com/office/officeart/2005/8/layout/hierarchy2"/>
    <dgm:cxn modelId="{316218C8-3AB9-4E7E-A597-0DC96833660C}" srcId="{AA923F8F-4ADA-4EC9-96D3-06DABBEEE114}" destId="{55264ED1-8C95-4A39-B899-446D91DF9606}" srcOrd="2" destOrd="0" parTransId="{D38EAFDC-D935-4516-B360-1EE41B0C3E6A}" sibTransId="{535BA261-16F4-4FA6-AFCA-4FFE9EA43B37}"/>
    <dgm:cxn modelId="{132B71E9-D163-45A5-8785-3F2BEE674427}" type="presOf" srcId="{3F50711A-8FE4-4557-BC4B-112F32782B55}" destId="{254BAEAE-C80B-484C-8FCE-3C4AA402968F}" srcOrd="1" destOrd="0" presId="urn:microsoft.com/office/officeart/2005/8/layout/hierarchy2"/>
    <dgm:cxn modelId="{38E8213C-04DD-4DCC-8A64-21AED07494AA}" srcId="{AA923F8F-4ADA-4EC9-96D3-06DABBEEE114}" destId="{5483EE52-FB32-4759-BDEB-988A25E6DF57}" srcOrd="0" destOrd="0" parTransId="{D18D69A8-73F5-4C82-84B9-8CA21B7BA0E1}" sibTransId="{B1A2358D-9CE4-4B99-9C71-1EF13DB6CBC8}"/>
    <dgm:cxn modelId="{FF8C1489-3B33-4ABE-BE6D-BC47F458FCB8}" type="presOf" srcId="{AA923F8F-4ADA-4EC9-96D3-06DABBEEE114}" destId="{DCDF6BA2-9766-4909-95E8-45A4F1AF1D62}" srcOrd="0" destOrd="0" presId="urn:microsoft.com/office/officeart/2005/8/layout/hierarchy2"/>
    <dgm:cxn modelId="{F9ADD609-18F6-4B32-84F3-A3B182E4FB70}" srcId="{EAF7C022-5DFA-4ADA-AA62-AD28FA1F23E0}" destId="{3E031AA9-D7A8-484D-BCD1-469F92C1896D}" srcOrd="4" destOrd="0" parTransId="{5EB3D89F-ED1B-4A43-B604-7F4E39844746}" sibTransId="{58AB6762-F684-41D0-9E25-D7B55A30E2C0}"/>
    <dgm:cxn modelId="{CF307B9E-64EF-40CF-B87D-F243DEBFC821}" type="presOf" srcId="{A8F42948-8A59-4677-B4E7-09BC12C57A5C}" destId="{8ECCF0F8-031F-41EE-980F-A8BDBAAC605B}" srcOrd="0" destOrd="0" presId="urn:microsoft.com/office/officeart/2005/8/layout/hierarchy2"/>
    <dgm:cxn modelId="{189017F7-A8DF-47EF-9A3A-F0544A2A1031}" srcId="{EEE26970-4A41-45FD-892B-D638EDB6D75C}" destId="{641684AF-F234-464D-8717-FEA88F772764}" srcOrd="0" destOrd="0" parTransId="{E3879E73-1E54-488B-BB05-BE39989B05C8}" sibTransId="{7604E03C-E5B8-46EC-A205-867AA05A29BB}"/>
    <dgm:cxn modelId="{EB5C550B-25A9-4CDB-8DF8-25BABE43D1CA}" type="presOf" srcId="{00D1B4EA-C3BA-4675-A3BE-BF653B9E7E8F}" destId="{CAB4EF99-91D4-4EAB-9768-9584E7109BB8}" srcOrd="1" destOrd="0" presId="urn:microsoft.com/office/officeart/2005/8/layout/hierarchy2"/>
    <dgm:cxn modelId="{67E66753-BF87-42BC-980B-78CC70E3F4C4}" type="presOf" srcId="{F92AA80D-9EA0-4563-8DAB-CF8867280E02}" destId="{0A1C731B-7F4E-40F9-B4C9-251F16D019DE}" srcOrd="0" destOrd="0" presId="urn:microsoft.com/office/officeart/2005/8/layout/hierarchy2"/>
    <dgm:cxn modelId="{09674F7E-F76E-4952-94CE-B560407317D2}" srcId="{7792A44E-EFD0-4FD2-9C08-05776372B66B}" destId="{173866BD-C0F7-4718-954B-E6C22A9B2EEF}" srcOrd="3" destOrd="0" parTransId="{580C4070-F97E-4F93-A283-394DAFBB55FB}" sibTransId="{C507E47E-A611-4B96-B23A-671229759502}"/>
    <dgm:cxn modelId="{D7DFB4EF-2E34-4869-A328-37873A4EC954}" type="presOf" srcId="{D18D69A8-73F5-4C82-84B9-8CA21B7BA0E1}" destId="{6FB179FD-A075-4D3D-B718-5EF98770288F}" srcOrd="1" destOrd="0" presId="urn:microsoft.com/office/officeart/2005/8/layout/hierarchy2"/>
    <dgm:cxn modelId="{348BEA2D-8509-479E-9A5F-1704D824AB10}" type="presOf" srcId="{092220F5-CB5F-4F29-92E6-756BD142A6A5}" destId="{348557B2-C402-48F1-BDA7-BE18BE5BE13A}" srcOrd="0" destOrd="0" presId="urn:microsoft.com/office/officeart/2005/8/layout/hierarchy2"/>
    <dgm:cxn modelId="{B7628F28-9013-4BF4-93A7-A1AD0F0B2957}" type="presOf" srcId="{5C15E4E6-F2F8-43E8-B900-415AA34624FB}" destId="{F871BCC1-C0CE-4CB5-A8C1-9D4055091EB2}" srcOrd="1" destOrd="0" presId="urn:microsoft.com/office/officeart/2005/8/layout/hierarchy2"/>
    <dgm:cxn modelId="{B76EC239-C251-4193-B813-7F76B546C0B7}" type="presOf" srcId="{B7B8C7D1-939F-42F1-9D62-B238729BBA72}" destId="{610B9AD9-8FCE-4BF1-8C2F-BD9A395FA9E1}" srcOrd="0" destOrd="0" presId="urn:microsoft.com/office/officeart/2005/8/layout/hierarchy2"/>
    <dgm:cxn modelId="{15534925-25B0-472F-A178-68A6F53177B9}" type="presOf" srcId="{A3853F00-1A60-4351-B51C-56B19C440F5A}" destId="{043E5CD7-12C8-4A32-AD1A-CA29C561392F}" srcOrd="0" destOrd="0" presId="urn:microsoft.com/office/officeart/2005/8/layout/hierarchy2"/>
    <dgm:cxn modelId="{9732D926-445B-49E7-B99E-7CE927D9D982}" type="presOf" srcId="{E4FF49ED-1A8C-457A-922A-30BB4BBD8C87}" destId="{EF761C73-C6F0-4F8B-9B5E-7138E6033A23}" srcOrd="0" destOrd="0" presId="urn:microsoft.com/office/officeart/2005/8/layout/hierarchy2"/>
    <dgm:cxn modelId="{46DEAFD6-F401-4C78-8D87-283F2D1C38FA}" type="presOf" srcId="{D347EFB1-430E-426E-8D4A-5D06A599D3B2}" destId="{CAB989FB-E82B-4AC5-A3EA-626BE8C6EE0F}" srcOrd="1" destOrd="0" presId="urn:microsoft.com/office/officeart/2005/8/layout/hierarchy2"/>
    <dgm:cxn modelId="{9DB4654A-5AB1-4F55-9EE8-2669FEDBD6B0}" srcId="{EAF7C022-5DFA-4ADA-AA62-AD28FA1F23E0}" destId="{90AE6E08-55D2-4860-AF28-9A6715CF589A}" srcOrd="6" destOrd="0" parTransId="{E02C7880-4654-4926-887C-D38435803F2C}" sibTransId="{0EFB121A-FD55-41C7-9570-193946E97C15}"/>
    <dgm:cxn modelId="{3892B49B-9F7E-49FC-9136-E80BC627A151}" type="presOf" srcId="{E3879E73-1E54-488B-BB05-BE39989B05C8}" destId="{3C08EA0E-E1C5-4146-A2E6-5CEECE3B58BF}" srcOrd="0" destOrd="0" presId="urn:microsoft.com/office/officeart/2005/8/layout/hierarchy2"/>
    <dgm:cxn modelId="{811D0F64-2A8E-4AD6-AA4E-6726D0A64EC0}" type="presOf" srcId="{94B7DF6A-0300-40E1-8F78-7ADE6D4BD83E}" destId="{92971732-B068-4700-B9D3-1224F3D2AD06}" srcOrd="0" destOrd="0" presId="urn:microsoft.com/office/officeart/2005/8/layout/hierarchy2"/>
    <dgm:cxn modelId="{03135ADA-7A3E-4489-A438-935CDADC03E5}" type="presOf" srcId="{7792A44E-EFD0-4FD2-9C08-05776372B66B}" destId="{A2DE9861-A8B4-4499-981B-0B0465D23429}" srcOrd="0" destOrd="0" presId="urn:microsoft.com/office/officeart/2005/8/layout/hierarchy2"/>
    <dgm:cxn modelId="{0173FD24-5FF8-4E7D-A38F-48B1367E5B40}" type="presOf" srcId="{5EB3D89F-ED1B-4A43-B604-7F4E39844746}" destId="{1BAC8D0C-42D2-4873-AB60-EE512DFE17FB}" srcOrd="0" destOrd="0" presId="urn:microsoft.com/office/officeart/2005/8/layout/hierarchy2"/>
    <dgm:cxn modelId="{5639DF10-097E-45F4-BC9D-3C15B16ABEA2}" srcId="{C5668E19-1E7E-4AE4-A427-A422B37AC118}" destId="{EAF7C022-5DFA-4ADA-AA62-AD28FA1F23E0}" srcOrd="0" destOrd="0" parTransId="{635C57F5-C323-48D0-BFB1-542696958BAD}" sibTransId="{363C606F-632A-4A9B-A7EC-DE67D7CBC197}"/>
    <dgm:cxn modelId="{FB07954B-EAB0-4523-85E1-B24A610D4216}" type="presOf" srcId="{726B9C96-700F-49CD-BBFF-E68E76CB6496}" destId="{8DCB8E72-D95A-443A-8EE7-16CCA78F60DA}" srcOrd="0" destOrd="0" presId="urn:microsoft.com/office/officeart/2005/8/layout/hierarchy2"/>
    <dgm:cxn modelId="{1D35248E-9366-41CA-957D-7287093509D1}" type="presOf" srcId="{A23CCEF1-5690-487F-AF5A-C125C777A113}" destId="{F14AC475-ACBF-411E-A3B4-807A60F64C79}" srcOrd="1" destOrd="0" presId="urn:microsoft.com/office/officeart/2005/8/layout/hierarchy2"/>
    <dgm:cxn modelId="{D19ABAD3-02F2-4443-9162-FBF98156E19B}" type="presOf" srcId="{E59FEB0F-DCC0-43DE-810C-FD9F7BC070A6}" destId="{872A88F2-4574-4B0F-B4E5-A59569F762A1}" srcOrd="0" destOrd="0" presId="urn:microsoft.com/office/officeart/2005/8/layout/hierarchy2"/>
    <dgm:cxn modelId="{FBBE8BF2-8BFF-4294-BE1F-9DE2FF10F819}" type="presOf" srcId="{CBAEA098-6FF2-4F9C-972B-4FD992B8EBAD}" destId="{FB7C0C6B-6343-4E7F-9331-DC2A1084157B}" srcOrd="0" destOrd="0" presId="urn:microsoft.com/office/officeart/2005/8/layout/hierarchy2"/>
    <dgm:cxn modelId="{80EAF904-FD4A-4F41-B51B-FAE1CEB8420F}" srcId="{EAF7C022-5DFA-4ADA-AA62-AD28FA1F23E0}" destId="{E48BF910-0A6C-48F1-B5A9-3377EC008516}" srcOrd="7" destOrd="0" parTransId="{CBAEA098-6FF2-4F9C-972B-4FD992B8EBAD}" sibTransId="{14109F9D-2B33-4563-B6B1-F853848D3C57}"/>
    <dgm:cxn modelId="{688671A5-3758-4ED4-B0AE-1AF0E801A7BC}" type="presOf" srcId="{B2E810D8-9F65-4BB3-A52E-2492AD6E42B4}" destId="{7DF111D8-7575-4B0E-875D-F02C686735B0}" srcOrd="1" destOrd="0" presId="urn:microsoft.com/office/officeart/2005/8/layout/hierarchy2"/>
    <dgm:cxn modelId="{9A8AD218-AEF3-4DE1-B3B3-92B4A959F787}" type="presOf" srcId="{09DEB200-6770-401E-9806-D749197C4647}" destId="{C248D8F2-C154-4017-8B53-0ACCFCB5C50E}" srcOrd="1" destOrd="0" presId="urn:microsoft.com/office/officeart/2005/8/layout/hierarchy2"/>
    <dgm:cxn modelId="{FA5AC9DF-BCAD-413C-8444-2A639DEF697E}" type="presOf" srcId="{C5668E19-1E7E-4AE4-A427-A422B37AC118}" destId="{06FEB74A-5710-4C01-B687-7F1D9827FB64}" srcOrd="0" destOrd="0" presId="urn:microsoft.com/office/officeart/2005/8/layout/hierarchy2"/>
    <dgm:cxn modelId="{C2C9AC5F-F6D7-462F-821B-2CA3391B6170}" type="presOf" srcId="{509E2774-11DC-410A-A0AD-5D2FF4B1A498}" destId="{40BEF418-057C-4799-90CD-16E92317A5F4}" srcOrd="0" destOrd="0" presId="urn:microsoft.com/office/officeart/2005/8/layout/hierarchy2"/>
    <dgm:cxn modelId="{0D4CFCEF-18FC-47CB-A474-06093D3C02AC}" type="presOf" srcId="{16723507-28F9-43E0-B4F5-6B600DE4160F}" destId="{A9AFE3C2-9238-4496-9FDF-2F946241E685}" srcOrd="0" destOrd="0" presId="urn:microsoft.com/office/officeart/2005/8/layout/hierarchy2"/>
    <dgm:cxn modelId="{3260E02A-FB2B-4447-9E24-C2ADDF04A35A}" srcId="{AA923F8F-4ADA-4EC9-96D3-06DABBEEE114}" destId="{A3853F00-1A60-4351-B51C-56B19C440F5A}" srcOrd="3" destOrd="0" parTransId="{B2E810D8-9F65-4BB3-A52E-2492AD6E42B4}" sibTransId="{FB8776D0-6CEE-4F42-B7F4-493DC942A1BA}"/>
    <dgm:cxn modelId="{F1FEFAEA-F06D-4BF4-90A3-E165CF0F4234}" type="presOf" srcId="{6DB55120-F25E-40AA-A257-1F7F55F4707C}" destId="{1E5D9558-7435-448C-9C33-928D078414BC}" srcOrd="1" destOrd="0" presId="urn:microsoft.com/office/officeart/2005/8/layout/hierarchy2"/>
    <dgm:cxn modelId="{F1C47843-8F06-49C4-89D4-285A634AA568}" srcId="{C74D748A-DE2C-4822-9681-1F5538BE233F}" destId="{458D2F41-EF6B-4D24-9EC2-10FEEF076922}" srcOrd="3" destOrd="0" parTransId="{0B2840AD-E9B5-4C3A-A44E-12A3B9336DFB}" sibTransId="{2823C468-7292-4938-BB16-B6DEAAD48A9C}"/>
    <dgm:cxn modelId="{EC17771E-84CA-4650-82FE-10346FDEB087}" srcId="{E4FF49ED-1A8C-457A-922A-30BB4BBD8C87}" destId="{EEE26970-4A41-45FD-892B-D638EDB6D75C}" srcOrd="0" destOrd="0" parTransId="{092220F5-CB5F-4F29-92E6-756BD142A6A5}" sibTransId="{56600221-5646-4F45-90F1-069724F5F1FC}"/>
    <dgm:cxn modelId="{A08C617A-2863-4A2F-8482-E16290639C04}" srcId="{3E031AA9-D7A8-484D-BCD1-469F92C1896D}" destId="{A8393C2C-E34D-443D-B8C8-C5572E846149}" srcOrd="3" destOrd="0" parTransId="{61C1A785-6497-4469-9D77-5BE5493BEE3E}" sibTransId="{E1438271-49DB-49D9-A039-45BB3A0E4573}"/>
    <dgm:cxn modelId="{828CFB98-4EC5-4A0D-9828-43E6DBCC8EEA}" type="presOf" srcId="{E3879E73-1E54-488B-BB05-BE39989B05C8}" destId="{5B9B24C6-7556-45D8-80CD-6343E43E1ACF}" srcOrd="1" destOrd="0" presId="urn:microsoft.com/office/officeart/2005/8/layout/hierarchy2"/>
    <dgm:cxn modelId="{04DD0547-8AB8-47E0-953F-6B6DF3ADD379}" srcId="{EAF7C022-5DFA-4ADA-AA62-AD28FA1F23E0}" destId="{F6C24409-6D84-41B8-B4E7-EFDE6D65E653}" srcOrd="2" destOrd="0" parTransId="{D347EFB1-430E-426E-8D4A-5D06A599D3B2}" sibTransId="{9AC386DE-4F7C-4420-98A7-BB5E25F674D4}"/>
    <dgm:cxn modelId="{19CE439E-B8A5-421B-9DBA-662B34DAE2AE}" type="presOf" srcId="{09DEB200-6770-401E-9806-D749197C4647}" destId="{DDBDB484-98E5-4BC5-A89C-FA510D163785}" srcOrd="0" destOrd="0" presId="urn:microsoft.com/office/officeart/2005/8/layout/hierarchy2"/>
    <dgm:cxn modelId="{F308C9F7-1B3E-4968-BFBA-BD9A6E5676CC}" type="presOf" srcId="{F98AD68F-8606-495C-9601-E12F7CF17A1F}" destId="{1A31FFAA-5B4A-43FE-B375-F82DE553CEE4}" srcOrd="1" destOrd="0" presId="urn:microsoft.com/office/officeart/2005/8/layout/hierarchy2"/>
    <dgm:cxn modelId="{BC623151-2E52-4721-9A1C-D1D31D32759F}" type="presOf" srcId="{54D9E6A2-D964-418C-8831-B99CAA8F9C77}" destId="{37A22315-D45B-457B-B21F-E47295DD1FB3}" srcOrd="1" destOrd="0" presId="urn:microsoft.com/office/officeart/2005/8/layout/hierarchy2"/>
    <dgm:cxn modelId="{889E0528-9DEA-4E93-B5B9-102BEE48C4C0}" type="presOf" srcId="{BA43C7C9-F395-4C40-B6EB-DB8BC41B5E27}" destId="{277DC82E-2B08-467D-9F80-E685A4629BFF}" srcOrd="0" destOrd="0" presId="urn:microsoft.com/office/officeart/2005/8/layout/hierarchy2"/>
    <dgm:cxn modelId="{89ECA67B-1EAA-404D-9F55-54BEBA94AA53}" srcId="{726B9C96-700F-49CD-BBFF-E68E76CB6496}" destId="{E040BF5B-23A2-4C1F-8467-F239C96658D6}" srcOrd="0" destOrd="0" parTransId="{00D1B4EA-C3BA-4675-A3BE-BF653B9E7E8F}" sibTransId="{E530B35A-E251-4882-AB04-5DDF5432316C}"/>
    <dgm:cxn modelId="{BA3ED770-B32D-40A1-BF4B-8ADD928C08C2}" type="presOf" srcId="{EE9380BA-9B37-442A-8B3D-0DF9E3B74A71}" destId="{72934197-4F50-48CC-B196-3313E2E499F4}" srcOrd="1" destOrd="0" presId="urn:microsoft.com/office/officeart/2005/8/layout/hierarchy2"/>
    <dgm:cxn modelId="{277B0111-BD93-4383-85F9-CD03FB9F5BA9}" type="presOf" srcId="{51E3C83F-D03F-4C8B-96D6-7E82B555A9CD}" destId="{BEC74F25-DC15-4B46-B663-02AF360DC9E4}" srcOrd="0" destOrd="0" presId="urn:microsoft.com/office/officeart/2005/8/layout/hierarchy2"/>
    <dgm:cxn modelId="{FB6EA17D-6480-4A34-AA70-89F1F29B6760}" type="presOf" srcId="{3E031AA9-D7A8-484D-BCD1-469F92C1896D}" destId="{2CE942A2-49C1-44D2-9004-D57C9A1A6D43}" srcOrd="0" destOrd="0" presId="urn:microsoft.com/office/officeart/2005/8/layout/hierarchy2"/>
    <dgm:cxn modelId="{BDB7A471-D362-4004-AE80-7B0DE40FFDCC}" type="presOf" srcId="{9AAE6EF3-173B-4F28-BD5D-94F300CFE461}" destId="{BFCE36C2-ACDF-46AB-84DD-672947121793}" srcOrd="1" destOrd="0" presId="urn:microsoft.com/office/officeart/2005/8/layout/hierarchy2"/>
    <dgm:cxn modelId="{E841F6F4-3C32-4E35-A63F-C77C741CF040}" type="presOf" srcId="{73D9958E-324F-4610-9179-3ED285282C08}" destId="{4106AD91-813A-48A9-B5A1-E129B234BF56}" srcOrd="0" destOrd="0" presId="urn:microsoft.com/office/officeart/2005/8/layout/hierarchy2"/>
    <dgm:cxn modelId="{4B9C20D8-2B97-490B-B8CD-A3E136771933}" type="presOf" srcId="{EB172E4E-EF6D-45CB-9DE4-AAC0B6D1F3FD}" destId="{A6128B53-1EF0-4197-B3D8-F1296A0E57AA}" srcOrd="0" destOrd="0" presId="urn:microsoft.com/office/officeart/2005/8/layout/hierarchy2"/>
    <dgm:cxn modelId="{C100B32F-B810-4822-A12E-8EBEA8214F08}" type="presOf" srcId="{4D7C1B23-E58B-44FE-B016-B73B55B1AC4E}" destId="{74C67826-1E17-447B-ACD4-EDBB76F06FE0}" srcOrd="1" destOrd="0" presId="urn:microsoft.com/office/officeart/2005/8/layout/hierarchy2"/>
    <dgm:cxn modelId="{27FF7038-C273-48D1-997B-1065A1CDEAC1}" srcId="{EAF7C022-5DFA-4ADA-AA62-AD28FA1F23E0}" destId="{C74D748A-DE2C-4822-9681-1F5538BE233F}" srcOrd="0" destOrd="0" parTransId="{74CDE5D0-342F-4A66-8EF9-192A2D6E1C20}" sibTransId="{51D46AF5-FEB8-4F46-B8F1-DB22EB4F76C0}"/>
    <dgm:cxn modelId="{46709F3D-6ED0-48F5-B206-8EE7A3FE00B8}" type="presOf" srcId="{DA481441-8C1F-4ECB-9D24-630F4FA39B36}" destId="{9FC3297F-50CB-43D5-87CB-5F61C47B4A9E}" srcOrd="0" destOrd="0" presId="urn:microsoft.com/office/officeart/2005/8/layout/hierarchy2"/>
    <dgm:cxn modelId="{3E91F188-7E60-4482-A565-C59067509582}" type="presOf" srcId="{173866BD-C0F7-4718-954B-E6C22A9B2EEF}" destId="{89E65E9F-C3E4-4DE1-B5E0-8A3300E44CF7}" srcOrd="0" destOrd="0" presId="urn:microsoft.com/office/officeart/2005/8/layout/hierarchy2"/>
    <dgm:cxn modelId="{34F6101C-E09D-40BD-AECA-D60151E20CAD}" type="presOf" srcId="{9532B399-85FD-4554-AD18-70BC18A03CD7}" destId="{7A48EE03-9686-44C9-BECE-77F7DE368F9E}" srcOrd="1" destOrd="0" presId="urn:microsoft.com/office/officeart/2005/8/layout/hierarchy2"/>
    <dgm:cxn modelId="{B8E8584B-1E39-45DD-B3B7-44BDCA2B6558}" type="presOf" srcId="{EB172E4E-EF6D-45CB-9DE4-AAC0B6D1F3FD}" destId="{084A76C9-2732-43ED-8432-67E8C2708DF6}" srcOrd="1" destOrd="0" presId="urn:microsoft.com/office/officeart/2005/8/layout/hierarchy2"/>
    <dgm:cxn modelId="{0416A6D2-A550-4391-91FD-60B729E77D18}" type="presOf" srcId="{16723507-28F9-43E0-B4F5-6B600DE4160F}" destId="{174AFF97-2859-4E16-B5F1-D5F45E40A045}" srcOrd="1" destOrd="0" presId="urn:microsoft.com/office/officeart/2005/8/layout/hierarchy2"/>
    <dgm:cxn modelId="{F0DE1CEB-2389-4448-8C20-52BBFBF46F7A}" type="presOf" srcId="{A92B381C-1F47-4401-A751-6A09734E7E84}" destId="{180B22DB-5884-4D20-8C86-A93E6981E722}" srcOrd="0" destOrd="0" presId="urn:microsoft.com/office/officeart/2005/8/layout/hierarchy2"/>
    <dgm:cxn modelId="{30CA864C-08E8-42BA-B5C3-6B7BD74760F5}" srcId="{F6C24409-6D84-41B8-B4E7-EFDE6D65E653}" destId="{1D98F7E2-CE44-4F51-A067-895339071596}" srcOrd="5" destOrd="0" parTransId="{9B37A8D3-4341-4FE9-9E3D-605BE4D42D76}" sibTransId="{3BB6CF50-4844-454F-A056-F12EDB5B0070}"/>
    <dgm:cxn modelId="{DDC6DC26-5CA1-42FD-908D-EB9781F8CF1C}" type="presOf" srcId="{DAE5DC16-34D5-4B14-BB74-85BB94E0B9FA}" destId="{C57F856A-FDD8-40BB-B018-45341A0C316C}" srcOrd="0" destOrd="0" presId="urn:microsoft.com/office/officeart/2005/8/layout/hierarchy2"/>
    <dgm:cxn modelId="{9D8B6C68-D922-4028-8ACB-2DD91D151110}" srcId="{EAF7C022-5DFA-4ADA-AA62-AD28FA1F23E0}" destId="{726B9C96-700F-49CD-BBFF-E68E76CB6496}" srcOrd="5" destOrd="0" parTransId="{4B7FFDD3-8CD3-428C-AF60-322023FF9D5E}" sibTransId="{AAF77581-8A00-48E2-A4B8-D61B52721A64}"/>
    <dgm:cxn modelId="{F6834B1B-EC81-454E-BCEE-F598DC24E730}" type="presOf" srcId="{3B300E08-84E6-402A-87F6-E5DE3DC3450C}" destId="{B225DD4A-9675-4714-BB49-7480689912F4}" srcOrd="0" destOrd="0" presId="urn:microsoft.com/office/officeart/2005/8/layout/hierarchy2"/>
    <dgm:cxn modelId="{CB7DBE66-7B0C-443F-9FCD-8F54EECA5E9E}" type="presOf" srcId="{F92AA80D-9EA0-4563-8DAB-CF8867280E02}" destId="{24E1FD1B-D9B4-436F-9BCD-2A10609DA3BB}" srcOrd="1" destOrd="0" presId="urn:microsoft.com/office/officeart/2005/8/layout/hierarchy2"/>
    <dgm:cxn modelId="{DDD085D3-6928-4698-A0C7-3795412D9820}" srcId="{DA481441-8C1F-4ECB-9D24-630F4FA39B36}" destId="{A8F42948-8A59-4677-B4E7-09BC12C57A5C}" srcOrd="0" destOrd="0" parTransId="{E15C169E-63CA-407B-9315-6FD281E70252}" sibTransId="{2252AE70-B64E-4332-837F-3CF2D13E9981}"/>
    <dgm:cxn modelId="{E16BAB8C-1455-4F68-A6CF-972CA4C9DD5C}" type="presOf" srcId="{00D1B4EA-C3BA-4675-A3BE-BF653B9E7E8F}" destId="{281F799F-5661-4D0E-BE79-E6A570D7092D}" srcOrd="0" destOrd="0" presId="urn:microsoft.com/office/officeart/2005/8/layout/hierarchy2"/>
    <dgm:cxn modelId="{93AC56CE-50BD-48B6-9B3D-90972F2F872A}" type="presOf" srcId="{73D9958E-324F-4610-9179-3ED285282C08}" destId="{F4D406A0-770B-4D8C-A9D0-926BEE5D2BAD}" srcOrd="1" destOrd="0" presId="urn:microsoft.com/office/officeart/2005/8/layout/hierarchy2"/>
    <dgm:cxn modelId="{3211BCA9-3474-452E-B9E1-AEE538487DA3}" srcId="{7792A44E-EFD0-4FD2-9C08-05776372B66B}" destId="{CF39FF8B-6535-48A7-833B-592383780991}" srcOrd="1" destOrd="0" parTransId="{9532B399-85FD-4554-AD18-70BC18A03CD7}" sibTransId="{7359673C-31F5-450F-9317-BAD245D77FA3}"/>
    <dgm:cxn modelId="{200D505B-90C9-43E0-9305-7B7D0F073E50}" type="presOf" srcId="{0E4421E6-9270-4BFA-8453-D8EF4838E7B9}" destId="{7B72C80D-FDB7-42E3-85FE-1DA8C8C540D8}" srcOrd="1" destOrd="0" presId="urn:microsoft.com/office/officeart/2005/8/layout/hierarchy2"/>
    <dgm:cxn modelId="{B4F22A49-7476-40AD-B342-B7DAE491BA00}" srcId="{F3710DA3-2955-4A63-AEE2-67BE846981CA}" destId="{27DAB534-484A-45DB-9711-400B151EF593}" srcOrd="0" destOrd="0" parTransId="{F98AD68F-8606-495C-9601-E12F7CF17A1F}" sibTransId="{7F66CEF9-0CB0-4DEF-9F1F-8F04333E8E2D}"/>
    <dgm:cxn modelId="{85CFD3D9-BC65-4648-AF2F-1C282C035DCE}" type="presOf" srcId="{25707E7E-2469-42F5-BA4E-7DC981B20C9A}" destId="{3345B6A1-339C-435A-85C9-FC1D7BB9BAAA}" srcOrd="0" destOrd="0" presId="urn:microsoft.com/office/officeart/2005/8/layout/hierarchy2"/>
    <dgm:cxn modelId="{94641B9C-6CCE-435D-82CC-9CB58433946F}" type="presOf" srcId="{C775464F-8E26-44E4-AEEE-8DAB00F6EB4F}" destId="{8B1A56A0-00C3-4515-B60F-CC1885A32437}" srcOrd="0" destOrd="0" presId="urn:microsoft.com/office/officeart/2005/8/layout/hierarchy2"/>
    <dgm:cxn modelId="{30BE3F43-620C-4C0E-AFF3-2493254C2442}" type="presOf" srcId="{1D98F7E2-CE44-4F51-A067-895339071596}" destId="{4A92EDFE-3DBE-4CD2-B41F-0254C9953C3A}" srcOrd="0" destOrd="0" presId="urn:microsoft.com/office/officeart/2005/8/layout/hierarchy2"/>
    <dgm:cxn modelId="{9E67A07C-F41F-45D1-8680-1C2080395C69}" srcId="{AA923F8F-4ADA-4EC9-96D3-06DABBEEE114}" destId="{15C17E10-529A-4794-8ED3-B4EE67CAA815}" srcOrd="4" destOrd="0" parTransId="{430FCEFE-F3C0-4FD6-B5B8-BF573D77B4F6}" sibTransId="{96BBC674-D334-4F85-949F-3CE0A23244C3}"/>
    <dgm:cxn modelId="{9528CD8A-F28E-47C8-9C45-BBF98A58568D}" type="presOf" srcId="{4C09AE5C-C77E-4306-8973-57E9117C3684}" destId="{CA019CB4-AAF8-4DB8-AE80-D86D338DC2AA}" srcOrd="1" destOrd="0" presId="urn:microsoft.com/office/officeart/2005/8/layout/hierarchy2"/>
    <dgm:cxn modelId="{1BC7AE42-649C-43E8-AAE2-45959CCA1BEA}" srcId="{E4FF49ED-1A8C-457A-922A-30BB4BBD8C87}" destId="{574A1C28-8DF2-4D1A-B4EA-95D6E8D70789}" srcOrd="1" destOrd="0" parTransId="{9A319C67-80A2-4E88-A935-EF21D7F98DB2}" sibTransId="{57DF3C5C-1F8A-474B-8049-996F8B4F8807}"/>
    <dgm:cxn modelId="{CA25392A-3F26-405C-94FA-B55A40DC09BE}" srcId="{EAF7C022-5DFA-4ADA-AA62-AD28FA1F23E0}" destId="{A92B381C-1F47-4401-A751-6A09734E7E84}" srcOrd="8" destOrd="0" parTransId="{FC96AE49-9A57-43CE-A8CA-2DD6B2BE0FB9}" sibTransId="{AB18279B-0432-4E45-8451-CC9AEEABB1AA}"/>
    <dgm:cxn modelId="{E39B7123-2DD9-4FE4-9A52-A11166842E75}" type="presOf" srcId="{C6473E05-3068-417E-A275-6D1142CDD5EF}" destId="{23BB62EF-A9C6-41B8-BBB5-B24AF1346D41}" srcOrd="0" destOrd="0" presId="urn:microsoft.com/office/officeart/2005/8/layout/hierarchy2"/>
    <dgm:cxn modelId="{D8281D69-514E-40AD-BE13-1C635CEE2333}" type="presOf" srcId="{E02C7880-4654-4926-887C-D38435803F2C}" destId="{50D03E10-733E-46BA-9A67-10A81C073C85}" srcOrd="0" destOrd="0" presId="urn:microsoft.com/office/officeart/2005/8/layout/hierarchy2"/>
    <dgm:cxn modelId="{43734C8F-AFD2-4076-81BE-9EA07224F69A}" srcId="{7792A44E-EFD0-4FD2-9C08-05776372B66B}" destId="{37C64B83-4CF1-4F44-A064-B9377516A39B}" srcOrd="0" destOrd="0" parTransId="{9AAE6EF3-173B-4F28-BD5D-94F300CFE461}" sibTransId="{852061CB-A3EB-4116-B1ED-C3A638C685D2}"/>
    <dgm:cxn modelId="{096DD542-2627-4C05-8514-C973D9E52E54}" srcId="{AA923F8F-4ADA-4EC9-96D3-06DABBEEE114}" destId="{E467F1B9-3209-4AB9-AEEE-06E84CE006FF}" srcOrd="1" destOrd="0" parTransId="{4C09AE5C-C77E-4306-8973-57E9117C3684}" sibTransId="{EFD5883A-019A-42AD-8289-D557D43FCC36}"/>
    <dgm:cxn modelId="{5776741E-2D01-4F21-9D00-7B7CBB86F9EF}" type="presOf" srcId="{E15C169E-63CA-407B-9315-6FD281E70252}" destId="{11D53902-E01F-4EC6-B057-AAACB54F2860}" srcOrd="1" destOrd="0" presId="urn:microsoft.com/office/officeart/2005/8/layout/hierarchy2"/>
    <dgm:cxn modelId="{65180700-A2A0-4938-8EE1-A98334EDA7CC}" type="presOf" srcId="{4C09AE5C-C77E-4306-8973-57E9117C3684}" destId="{13E67D6D-476E-4334-A750-207588FB6F9B}" srcOrd="0" destOrd="0" presId="urn:microsoft.com/office/officeart/2005/8/layout/hierarchy2"/>
    <dgm:cxn modelId="{B8C4F3A3-E41B-410C-89B1-1785D582385A}" type="presOf" srcId="{FC96AE49-9A57-43CE-A8CA-2DD6B2BE0FB9}" destId="{43E9639D-6E3B-4752-8D7E-C0E87753CECE}" srcOrd="0" destOrd="0" presId="urn:microsoft.com/office/officeart/2005/8/layout/hierarchy2"/>
    <dgm:cxn modelId="{196B12E2-1138-44BF-BA90-8F7447C97753}" type="presOf" srcId="{580C4070-F97E-4F93-A283-394DAFBB55FB}" destId="{49D8830B-A679-4621-A0A6-20471A66F8C9}" srcOrd="0" destOrd="0" presId="urn:microsoft.com/office/officeart/2005/8/layout/hierarchy2"/>
    <dgm:cxn modelId="{E6A91DD3-4B28-4596-BC1B-B5E5E0AD2EA9}" type="presParOf" srcId="{06FEB74A-5710-4C01-B687-7F1D9827FB64}" destId="{09368279-C07F-43C8-ABF8-2E1945F81A7B}" srcOrd="0" destOrd="0" presId="urn:microsoft.com/office/officeart/2005/8/layout/hierarchy2"/>
    <dgm:cxn modelId="{A3193EB8-D2FA-4979-A987-FD3177846410}" type="presParOf" srcId="{09368279-C07F-43C8-ABF8-2E1945F81A7B}" destId="{57D80A18-9B09-434C-88CA-9C725123FE73}" srcOrd="0" destOrd="0" presId="urn:microsoft.com/office/officeart/2005/8/layout/hierarchy2"/>
    <dgm:cxn modelId="{E3A428D7-3C91-4185-9971-B2658D61940D}" type="presParOf" srcId="{09368279-C07F-43C8-ABF8-2E1945F81A7B}" destId="{2172BAD8-4977-42D4-8E82-9AB1828259FE}" srcOrd="1" destOrd="0" presId="urn:microsoft.com/office/officeart/2005/8/layout/hierarchy2"/>
    <dgm:cxn modelId="{D2879B02-B2C2-4CFB-899A-AE7D00A54459}" type="presParOf" srcId="{2172BAD8-4977-42D4-8E82-9AB1828259FE}" destId="{D1FA22EB-025F-479C-AA10-1F66F1434C44}" srcOrd="0" destOrd="0" presId="urn:microsoft.com/office/officeart/2005/8/layout/hierarchy2"/>
    <dgm:cxn modelId="{928AA66F-856F-410A-B627-8CFCF4B9DF4C}" type="presParOf" srcId="{D1FA22EB-025F-479C-AA10-1F66F1434C44}" destId="{C9A99946-3E0B-45FF-B107-FAFAEBB1A768}" srcOrd="0" destOrd="0" presId="urn:microsoft.com/office/officeart/2005/8/layout/hierarchy2"/>
    <dgm:cxn modelId="{D3E9EB13-A34C-4683-93AF-D39C0870AD5A}" type="presParOf" srcId="{2172BAD8-4977-42D4-8E82-9AB1828259FE}" destId="{35442B41-54B6-4651-98B9-CE1BA4ED99BF}" srcOrd="1" destOrd="0" presId="urn:microsoft.com/office/officeart/2005/8/layout/hierarchy2"/>
    <dgm:cxn modelId="{702F0D9F-292A-4869-AE43-96969E8E3552}" type="presParOf" srcId="{35442B41-54B6-4651-98B9-CE1BA4ED99BF}" destId="{249B334B-CD3D-4802-A7EA-9CF0D3217992}" srcOrd="0" destOrd="0" presId="urn:microsoft.com/office/officeart/2005/8/layout/hierarchy2"/>
    <dgm:cxn modelId="{E9FAFECF-347E-4FC6-9EDD-B3B25456B107}" type="presParOf" srcId="{35442B41-54B6-4651-98B9-CE1BA4ED99BF}" destId="{1ACDECFC-A1C6-4F1B-8B5F-1FA0481A225E}" srcOrd="1" destOrd="0" presId="urn:microsoft.com/office/officeart/2005/8/layout/hierarchy2"/>
    <dgm:cxn modelId="{D09317D9-F007-467E-9769-83B2429C0C9A}" type="presParOf" srcId="{1ACDECFC-A1C6-4F1B-8B5F-1FA0481A225E}" destId="{0A1C731B-7F4E-40F9-B4C9-251F16D019DE}" srcOrd="0" destOrd="0" presId="urn:microsoft.com/office/officeart/2005/8/layout/hierarchy2"/>
    <dgm:cxn modelId="{E855311C-7B06-4473-8791-FDD74BF39E4E}" type="presParOf" srcId="{0A1C731B-7F4E-40F9-B4C9-251F16D019DE}" destId="{24E1FD1B-D9B4-436F-9BCD-2A10609DA3BB}" srcOrd="0" destOrd="0" presId="urn:microsoft.com/office/officeart/2005/8/layout/hierarchy2"/>
    <dgm:cxn modelId="{83A0C6B1-2341-4D20-8167-AE9A74E30235}" type="presParOf" srcId="{1ACDECFC-A1C6-4F1B-8B5F-1FA0481A225E}" destId="{766417CB-3677-412B-84C2-CEA9B7EBFF8D}" srcOrd="1" destOrd="0" presId="urn:microsoft.com/office/officeart/2005/8/layout/hierarchy2"/>
    <dgm:cxn modelId="{4F26EBC2-5C26-4574-B1BA-3E0CA0A3FB0C}" type="presParOf" srcId="{766417CB-3677-412B-84C2-CEA9B7EBFF8D}" destId="{40BEF418-057C-4799-90CD-16E92317A5F4}" srcOrd="0" destOrd="0" presId="urn:microsoft.com/office/officeart/2005/8/layout/hierarchy2"/>
    <dgm:cxn modelId="{907D2B1E-229D-4FCD-BED6-2F70E67F1EC1}" type="presParOf" srcId="{766417CB-3677-412B-84C2-CEA9B7EBFF8D}" destId="{71C5C512-1D60-4C9C-A286-99E3BB6063DC}" srcOrd="1" destOrd="0" presId="urn:microsoft.com/office/officeart/2005/8/layout/hierarchy2"/>
    <dgm:cxn modelId="{D07ADE87-E27E-402C-85E7-806B68426EB7}" type="presParOf" srcId="{1ACDECFC-A1C6-4F1B-8B5F-1FA0481A225E}" destId="{4BDBA9B8-8340-4880-B734-C6E5D0414613}" srcOrd="2" destOrd="0" presId="urn:microsoft.com/office/officeart/2005/8/layout/hierarchy2"/>
    <dgm:cxn modelId="{246637E6-05FB-41DC-B0A3-8868A2A17720}" type="presParOf" srcId="{4BDBA9B8-8340-4880-B734-C6E5D0414613}" destId="{4D586F99-4ED7-42DB-989E-2DF67DBBD7EC}" srcOrd="0" destOrd="0" presId="urn:microsoft.com/office/officeart/2005/8/layout/hierarchy2"/>
    <dgm:cxn modelId="{CB986238-124A-4CBA-B313-1C5E32A92AD4}" type="presParOf" srcId="{1ACDECFC-A1C6-4F1B-8B5F-1FA0481A225E}" destId="{472A4EAC-A882-431E-AD6A-FB39EFA65A5E}" srcOrd="3" destOrd="0" presId="urn:microsoft.com/office/officeart/2005/8/layout/hierarchy2"/>
    <dgm:cxn modelId="{A060CB95-5502-4ACB-828E-275C344BAFD3}" type="presParOf" srcId="{472A4EAC-A882-431E-AD6A-FB39EFA65A5E}" destId="{EF761C73-C6F0-4F8B-9B5E-7138E6033A23}" srcOrd="0" destOrd="0" presId="urn:microsoft.com/office/officeart/2005/8/layout/hierarchy2"/>
    <dgm:cxn modelId="{11370CAD-1CE9-4787-BABB-319D50A1F090}" type="presParOf" srcId="{472A4EAC-A882-431E-AD6A-FB39EFA65A5E}" destId="{A31CAA83-517A-4EB1-AC1E-9F7A54542740}" srcOrd="1" destOrd="0" presId="urn:microsoft.com/office/officeart/2005/8/layout/hierarchy2"/>
    <dgm:cxn modelId="{815E5A8C-FA0C-4D54-A5C4-0382A8EB40CB}" type="presParOf" srcId="{A31CAA83-517A-4EB1-AC1E-9F7A54542740}" destId="{348557B2-C402-48F1-BDA7-BE18BE5BE13A}" srcOrd="0" destOrd="0" presId="urn:microsoft.com/office/officeart/2005/8/layout/hierarchy2"/>
    <dgm:cxn modelId="{EDDAD14A-D3F5-4088-BFD3-07F6EAD3486A}" type="presParOf" srcId="{348557B2-C402-48F1-BDA7-BE18BE5BE13A}" destId="{809EE435-DD6A-46CB-8336-6514F72B0B5A}" srcOrd="0" destOrd="0" presId="urn:microsoft.com/office/officeart/2005/8/layout/hierarchy2"/>
    <dgm:cxn modelId="{89BF4794-90A2-430A-BA5B-BA4ADC656168}" type="presParOf" srcId="{A31CAA83-517A-4EB1-AC1E-9F7A54542740}" destId="{1029A8AD-1326-49AD-9724-38464199E6FC}" srcOrd="1" destOrd="0" presId="urn:microsoft.com/office/officeart/2005/8/layout/hierarchy2"/>
    <dgm:cxn modelId="{2B3C5841-4B38-4CF1-9B00-DCDAC49362A3}" type="presParOf" srcId="{1029A8AD-1326-49AD-9724-38464199E6FC}" destId="{2AAA2AC2-A255-4CC0-8AF1-BE013EA7F29A}" srcOrd="0" destOrd="0" presId="urn:microsoft.com/office/officeart/2005/8/layout/hierarchy2"/>
    <dgm:cxn modelId="{D49E2B34-38F3-49B1-8E09-64FD6A95C552}" type="presParOf" srcId="{1029A8AD-1326-49AD-9724-38464199E6FC}" destId="{17694A12-9270-439A-8D8B-665EA44D0A73}" srcOrd="1" destOrd="0" presId="urn:microsoft.com/office/officeart/2005/8/layout/hierarchy2"/>
    <dgm:cxn modelId="{0DFF7CC0-024C-4810-9F2C-1C377BAF9DCC}" type="presParOf" srcId="{17694A12-9270-439A-8D8B-665EA44D0A73}" destId="{3C08EA0E-E1C5-4146-A2E6-5CEECE3B58BF}" srcOrd="0" destOrd="0" presId="urn:microsoft.com/office/officeart/2005/8/layout/hierarchy2"/>
    <dgm:cxn modelId="{CF664180-2438-4E2A-B375-7F8BA77DB098}" type="presParOf" srcId="{3C08EA0E-E1C5-4146-A2E6-5CEECE3B58BF}" destId="{5B9B24C6-7556-45D8-80CD-6343E43E1ACF}" srcOrd="0" destOrd="0" presId="urn:microsoft.com/office/officeart/2005/8/layout/hierarchy2"/>
    <dgm:cxn modelId="{E802817E-47A6-4F0D-88F9-B7B2E31347BF}" type="presParOf" srcId="{17694A12-9270-439A-8D8B-665EA44D0A73}" destId="{C3514955-B85E-4FF1-826B-2585E59C92BC}" srcOrd="1" destOrd="0" presId="urn:microsoft.com/office/officeart/2005/8/layout/hierarchy2"/>
    <dgm:cxn modelId="{7D1F70DF-7C10-42E0-A526-FF764E685D41}" type="presParOf" srcId="{C3514955-B85E-4FF1-826B-2585E59C92BC}" destId="{13DA871D-F16D-49AB-8DF0-2588A79E8E7E}" srcOrd="0" destOrd="0" presId="urn:microsoft.com/office/officeart/2005/8/layout/hierarchy2"/>
    <dgm:cxn modelId="{E1004B41-13E5-4B29-985A-F7A55CC035DF}" type="presParOf" srcId="{C3514955-B85E-4FF1-826B-2585E59C92BC}" destId="{29496FB7-0FE1-4608-83D1-280D1A91D70D}" srcOrd="1" destOrd="0" presId="urn:microsoft.com/office/officeart/2005/8/layout/hierarchy2"/>
    <dgm:cxn modelId="{AF115795-7F58-4585-B2D6-FEA3C06E473C}" type="presParOf" srcId="{A31CAA83-517A-4EB1-AC1E-9F7A54542740}" destId="{486D1694-01BF-4EFB-951F-DB5D14472726}" srcOrd="2" destOrd="0" presId="urn:microsoft.com/office/officeart/2005/8/layout/hierarchy2"/>
    <dgm:cxn modelId="{7EF7A431-A7CF-48D0-BDCC-3336CD3A6F6C}" type="presParOf" srcId="{486D1694-01BF-4EFB-951F-DB5D14472726}" destId="{29E0380F-08D5-433D-9DA2-F473806CC19F}" srcOrd="0" destOrd="0" presId="urn:microsoft.com/office/officeart/2005/8/layout/hierarchy2"/>
    <dgm:cxn modelId="{AF677B22-7607-4CDE-9340-E9D3752A8131}" type="presParOf" srcId="{A31CAA83-517A-4EB1-AC1E-9F7A54542740}" destId="{9F2DF9B5-8450-4E58-8612-8B39BB36480E}" srcOrd="3" destOrd="0" presId="urn:microsoft.com/office/officeart/2005/8/layout/hierarchy2"/>
    <dgm:cxn modelId="{313DABA2-5127-4F46-8259-67EE4ADB0177}" type="presParOf" srcId="{9F2DF9B5-8450-4E58-8612-8B39BB36480E}" destId="{E6D16971-2466-4826-BF7B-CB731D190852}" srcOrd="0" destOrd="0" presId="urn:microsoft.com/office/officeart/2005/8/layout/hierarchy2"/>
    <dgm:cxn modelId="{9EA92068-93CE-40D4-B131-B6C8D0DB8758}" type="presParOf" srcId="{9F2DF9B5-8450-4E58-8612-8B39BB36480E}" destId="{7B03B783-02EC-4FA1-96E0-308D14B2C769}" srcOrd="1" destOrd="0" presId="urn:microsoft.com/office/officeart/2005/8/layout/hierarchy2"/>
    <dgm:cxn modelId="{AD88AFC4-1FD5-4093-AEEE-2A00CAE4AC07}" type="presParOf" srcId="{A31CAA83-517A-4EB1-AC1E-9F7A54542740}" destId="{23C263F3-BBF3-435D-95B5-BF9729338898}" srcOrd="4" destOrd="0" presId="urn:microsoft.com/office/officeart/2005/8/layout/hierarchy2"/>
    <dgm:cxn modelId="{4F3AFD17-8997-487A-8DD9-BF59ABD70C9A}" type="presParOf" srcId="{23C263F3-BBF3-435D-95B5-BF9729338898}" destId="{1CBA1EAC-C9CF-4DF0-A749-519C7ED64B09}" srcOrd="0" destOrd="0" presId="urn:microsoft.com/office/officeart/2005/8/layout/hierarchy2"/>
    <dgm:cxn modelId="{4B1FF63F-7457-48C9-8E95-5AE9D793E966}" type="presParOf" srcId="{A31CAA83-517A-4EB1-AC1E-9F7A54542740}" destId="{7C90FB6A-B904-4051-9670-24B3B4514CB7}" srcOrd="5" destOrd="0" presId="urn:microsoft.com/office/officeart/2005/8/layout/hierarchy2"/>
    <dgm:cxn modelId="{96EFBAC5-515F-485F-BC76-E306361E21B6}" type="presParOf" srcId="{7C90FB6A-B904-4051-9670-24B3B4514CB7}" destId="{9FC3297F-50CB-43D5-87CB-5F61C47B4A9E}" srcOrd="0" destOrd="0" presId="urn:microsoft.com/office/officeart/2005/8/layout/hierarchy2"/>
    <dgm:cxn modelId="{2112C931-C395-4323-A487-3BBE52FF0FE3}" type="presParOf" srcId="{7C90FB6A-B904-4051-9670-24B3B4514CB7}" destId="{FD5F9480-F393-41C9-8BD5-E1D76178EDCD}" srcOrd="1" destOrd="0" presId="urn:microsoft.com/office/officeart/2005/8/layout/hierarchy2"/>
    <dgm:cxn modelId="{5F9BE1E3-791D-49AB-8AFE-CDFB0594E92C}" type="presParOf" srcId="{FD5F9480-F393-41C9-8BD5-E1D76178EDCD}" destId="{37A3FBC5-79E7-454B-8A7A-EE6C33DF0975}" srcOrd="0" destOrd="0" presId="urn:microsoft.com/office/officeart/2005/8/layout/hierarchy2"/>
    <dgm:cxn modelId="{F8A027C6-0308-46D3-8AAB-2D6E132FBD85}" type="presParOf" srcId="{37A3FBC5-79E7-454B-8A7A-EE6C33DF0975}" destId="{11D53902-E01F-4EC6-B057-AAACB54F2860}" srcOrd="0" destOrd="0" presId="urn:microsoft.com/office/officeart/2005/8/layout/hierarchy2"/>
    <dgm:cxn modelId="{E6CB21FD-7467-4186-8A10-E1B29B1BC4D2}" type="presParOf" srcId="{FD5F9480-F393-41C9-8BD5-E1D76178EDCD}" destId="{D86C5245-A6B4-449C-9C24-8FFCC694D174}" srcOrd="1" destOrd="0" presId="urn:microsoft.com/office/officeart/2005/8/layout/hierarchy2"/>
    <dgm:cxn modelId="{D98A58CE-1919-439E-B50C-FACDFAB6D009}" type="presParOf" srcId="{D86C5245-A6B4-449C-9C24-8FFCC694D174}" destId="{8ECCF0F8-031F-41EE-980F-A8BDBAAC605B}" srcOrd="0" destOrd="0" presId="urn:microsoft.com/office/officeart/2005/8/layout/hierarchy2"/>
    <dgm:cxn modelId="{8B347B7A-970F-4208-BF6A-B81002E11DE6}" type="presParOf" srcId="{D86C5245-A6B4-449C-9C24-8FFCC694D174}" destId="{E9BA8A34-6F15-4486-9F9D-07C6021E9D6A}" srcOrd="1" destOrd="0" presId="urn:microsoft.com/office/officeart/2005/8/layout/hierarchy2"/>
    <dgm:cxn modelId="{4B198EA1-27BB-4DE8-A0BF-752A59E40487}" type="presParOf" srcId="{A31CAA83-517A-4EB1-AC1E-9F7A54542740}" destId="{2A8A6C34-E034-4D98-8AAF-79FCC29F7798}" srcOrd="6" destOrd="0" presId="urn:microsoft.com/office/officeart/2005/8/layout/hierarchy2"/>
    <dgm:cxn modelId="{1E78D83A-F8DF-4045-9BF6-33D7FC2727AE}" type="presParOf" srcId="{2A8A6C34-E034-4D98-8AAF-79FCC29F7798}" destId="{9F0F9228-0898-4D42-941D-7E0023280DC8}" srcOrd="0" destOrd="0" presId="urn:microsoft.com/office/officeart/2005/8/layout/hierarchy2"/>
    <dgm:cxn modelId="{E4A301D1-39D0-4AA0-8A00-B479DA77E526}" type="presParOf" srcId="{A31CAA83-517A-4EB1-AC1E-9F7A54542740}" destId="{1B502AE8-B0C9-4C2B-8D53-EF5EB5ED267F}" srcOrd="7" destOrd="0" presId="urn:microsoft.com/office/officeart/2005/8/layout/hierarchy2"/>
    <dgm:cxn modelId="{18E4E47F-9231-44CC-9AC3-A2E57EE3AD52}" type="presParOf" srcId="{1B502AE8-B0C9-4C2B-8D53-EF5EB5ED267F}" destId="{B225DD4A-9675-4714-BB49-7480689912F4}" srcOrd="0" destOrd="0" presId="urn:microsoft.com/office/officeart/2005/8/layout/hierarchy2"/>
    <dgm:cxn modelId="{602C8E17-3713-4131-AFAE-A233FCF2665C}" type="presParOf" srcId="{1B502AE8-B0C9-4C2B-8D53-EF5EB5ED267F}" destId="{72DF4689-3F2D-45B3-AEF0-C0B081B8DCAE}" srcOrd="1" destOrd="0" presId="urn:microsoft.com/office/officeart/2005/8/layout/hierarchy2"/>
    <dgm:cxn modelId="{45487241-DD2F-4E2F-8527-DBD8C08461FC}" type="presParOf" srcId="{1ACDECFC-A1C6-4F1B-8B5F-1FA0481A225E}" destId="{B37DB97F-776F-4E14-8C84-AEEC7916A3AF}" srcOrd="4" destOrd="0" presId="urn:microsoft.com/office/officeart/2005/8/layout/hierarchy2"/>
    <dgm:cxn modelId="{B90116C3-10E5-472D-B610-1E98EBF20732}" type="presParOf" srcId="{B37DB97F-776F-4E14-8C84-AEEC7916A3AF}" destId="{BD7FBF88-FEA5-437D-9452-523E0CB51BDF}" srcOrd="0" destOrd="0" presId="urn:microsoft.com/office/officeart/2005/8/layout/hierarchy2"/>
    <dgm:cxn modelId="{82413325-81D7-49A4-8ECA-18455A843CE5}" type="presParOf" srcId="{1ACDECFC-A1C6-4F1B-8B5F-1FA0481A225E}" destId="{F7F8A6E8-122C-43DA-A903-DCBB333D2872}" srcOrd="5" destOrd="0" presId="urn:microsoft.com/office/officeart/2005/8/layout/hierarchy2"/>
    <dgm:cxn modelId="{500D8A0F-6390-4456-822E-38569631A980}" type="presParOf" srcId="{F7F8A6E8-122C-43DA-A903-DCBB333D2872}" destId="{610B9AD9-8FCE-4BF1-8C2F-BD9A395FA9E1}" srcOrd="0" destOrd="0" presId="urn:microsoft.com/office/officeart/2005/8/layout/hierarchy2"/>
    <dgm:cxn modelId="{F9A978A0-75B2-4A65-A4D7-655DB20C3673}" type="presParOf" srcId="{F7F8A6E8-122C-43DA-A903-DCBB333D2872}" destId="{5E6FA4B9-21D3-4A17-822C-8B515C901573}" srcOrd="1" destOrd="0" presId="urn:microsoft.com/office/officeart/2005/8/layout/hierarchy2"/>
    <dgm:cxn modelId="{42F5EE91-F39F-4F1B-BBD0-3AD3ACC39DE7}" type="presParOf" srcId="{1ACDECFC-A1C6-4F1B-8B5F-1FA0481A225E}" destId="{810045ED-402A-440F-B04E-5401188C3B26}" srcOrd="6" destOrd="0" presId="urn:microsoft.com/office/officeart/2005/8/layout/hierarchy2"/>
    <dgm:cxn modelId="{A64C2CB7-8F2B-4933-8BD4-06F690029FE9}" type="presParOf" srcId="{810045ED-402A-440F-B04E-5401188C3B26}" destId="{72965FFD-D9A7-45D8-A088-2F806BD500E8}" srcOrd="0" destOrd="0" presId="urn:microsoft.com/office/officeart/2005/8/layout/hierarchy2"/>
    <dgm:cxn modelId="{DC1F279E-AF4B-4F3D-ADD4-F11467E64799}" type="presParOf" srcId="{1ACDECFC-A1C6-4F1B-8B5F-1FA0481A225E}" destId="{DD6EA9C3-3850-4E2F-8484-F14194A23369}" srcOrd="7" destOrd="0" presId="urn:microsoft.com/office/officeart/2005/8/layout/hierarchy2"/>
    <dgm:cxn modelId="{E5542FE3-2A81-4EAA-A698-30AA795D13C1}" type="presParOf" srcId="{DD6EA9C3-3850-4E2F-8484-F14194A23369}" destId="{CEC6BE5B-B6CC-4ED2-A1F2-85CD1A3DA921}" srcOrd="0" destOrd="0" presId="urn:microsoft.com/office/officeart/2005/8/layout/hierarchy2"/>
    <dgm:cxn modelId="{B06C13B9-B2F4-4838-BD0B-B203A484B5D1}" type="presParOf" srcId="{DD6EA9C3-3850-4E2F-8484-F14194A23369}" destId="{D6370506-BB18-4F88-BB49-EA248E3AFB08}" srcOrd="1" destOrd="0" presId="urn:microsoft.com/office/officeart/2005/8/layout/hierarchy2"/>
    <dgm:cxn modelId="{1831E98F-7889-479E-B190-0435243016B1}" type="presParOf" srcId="{2172BAD8-4977-42D4-8E82-9AB1828259FE}" destId="{3345B6A1-339C-435A-85C9-FC1D7BB9BAAA}" srcOrd="2" destOrd="0" presId="urn:microsoft.com/office/officeart/2005/8/layout/hierarchy2"/>
    <dgm:cxn modelId="{DC8346D9-10EC-40D2-97A4-5D07B48D0F9F}" type="presParOf" srcId="{3345B6A1-339C-435A-85C9-FC1D7BB9BAAA}" destId="{7F81DB23-1853-4C18-81E8-8DAFCB9B5B8E}" srcOrd="0" destOrd="0" presId="urn:microsoft.com/office/officeart/2005/8/layout/hierarchy2"/>
    <dgm:cxn modelId="{D285462A-5A1B-41AC-AB63-D2A1D6D70F0E}" type="presParOf" srcId="{2172BAD8-4977-42D4-8E82-9AB1828259FE}" destId="{6E6C38EB-6E43-4670-8A9B-DCDB08355FEF}" srcOrd="3" destOrd="0" presId="urn:microsoft.com/office/officeart/2005/8/layout/hierarchy2"/>
    <dgm:cxn modelId="{86279A32-50E4-4E87-A708-C697B4D22EC7}" type="presParOf" srcId="{6E6C38EB-6E43-4670-8A9B-DCDB08355FEF}" destId="{DCDF6BA2-9766-4909-95E8-45A4F1AF1D62}" srcOrd="0" destOrd="0" presId="urn:microsoft.com/office/officeart/2005/8/layout/hierarchy2"/>
    <dgm:cxn modelId="{7F0E46DB-FE34-425F-8757-0954534396E6}" type="presParOf" srcId="{6E6C38EB-6E43-4670-8A9B-DCDB08355FEF}" destId="{17975891-962F-465E-BD8A-9D11159C7F11}" srcOrd="1" destOrd="0" presId="urn:microsoft.com/office/officeart/2005/8/layout/hierarchy2"/>
    <dgm:cxn modelId="{5C042AD5-DADB-4B96-B6CD-ABE37D99D128}" type="presParOf" srcId="{17975891-962F-465E-BD8A-9D11159C7F11}" destId="{3B168FD1-46CD-43A5-92F3-E2291BBA3C2B}" srcOrd="0" destOrd="0" presId="urn:microsoft.com/office/officeart/2005/8/layout/hierarchy2"/>
    <dgm:cxn modelId="{3150B32E-BB31-47B4-BCC5-7A2BF244BF63}" type="presParOf" srcId="{3B168FD1-46CD-43A5-92F3-E2291BBA3C2B}" destId="{6FB179FD-A075-4D3D-B718-5EF98770288F}" srcOrd="0" destOrd="0" presId="urn:microsoft.com/office/officeart/2005/8/layout/hierarchy2"/>
    <dgm:cxn modelId="{EA921CB1-FFDB-4C25-BF0E-0262E6343EB7}" type="presParOf" srcId="{17975891-962F-465E-BD8A-9D11159C7F11}" destId="{90165890-1D77-47C9-BC58-9003944C09CC}" srcOrd="1" destOrd="0" presId="urn:microsoft.com/office/officeart/2005/8/layout/hierarchy2"/>
    <dgm:cxn modelId="{A85BC048-F3AC-46DE-8E30-387CE23A5B22}" type="presParOf" srcId="{90165890-1D77-47C9-BC58-9003944C09CC}" destId="{3DD9E134-821A-4DAE-96A3-8CE4B3AAE82F}" srcOrd="0" destOrd="0" presId="urn:microsoft.com/office/officeart/2005/8/layout/hierarchy2"/>
    <dgm:cxn modelId="{D6CC9835-63B2-4391-837D-6ABF9845227E}" type="presParOf" srcId="{90165890-1D77-47C9-BC58-9003944C09CC}" destId="{7E42DAD1-AC66-4ABA-9BB5-D9E021069041}" srcOrd="1" destOrd="0" presId="urn:microsoft.com/office/officeart/2005/8/layout/hierarchy2"/>
    <dgm:cxn modelId="{6DFCB53F-4E41-4F32-BEFD-C89A10D3358C}" type="presParOf" srcId="{17975891-962F-465E-BD8A-9D11159C7F11}" destId="{13E67D6D-476E-4334-A750-207588FB6F9B}" srcOrd="2" destOrd="0" presId="urn:microsoft.com/office/officeart/2005/8/layout/hierarchy2"/>
    <dgm:cxn modelId="{178EF9D6-0F1F-4BEB-8B9F-C8E0780C5C8C}" type="presParOf" srcId="{13E67D6D-476E-4334-A750-207588FB6F9B}" destId="{CA019CB4-AAF8-4DB8-AE80-D86D338DC2AA}" srcOrd="0" destOrd="0" presId="urn:microsoft.com/office/officeart/2005/8/layout/hierarchy2"/>
    <dgm:cxn modelId="{F3670E66-2B24-4692-924D-A72CD5DA070C}" type="presParOf" srcId="{17975891-962F-465E-BD8A-9D11159C7F11}" destId="{3EF5A208-2BBE-42A5-89A8-457801C82DDD}" srcOrd="3" destOrd="0" presId="urn:microsoft.com/office/officeart/2005/8/layout/hierarchy2"/>
    <dgm:cxn modelId="{99684E8D-B629-4814-A1B3-F36DF12EB3CE}" type="presParOf" srcId="{3EF5A208-2BBE-42A5-89A8-457801C82DDD}" destId="{2DEF7C7B-CFCA-41A0-85A6-E038681C96D0}" srcOrd="0" destOrd="0" presId="urn:microsoft.com/office/officeart/2005/8/layout/hierarchy2"/>
    <dgm:cxn modelId="{16BDDF6C-D5F0-4C8C-BFB4-781298627FB6}" type="presParOf" srcId="{3EF5A208-2BBE-42A5-89A8-457801C82DDD}" destId="{208FDB0A-D50B-42B3-8A1F-A32B61F9D000}" srcOrd="1" destOrd="0" presId="urn:microsoft.com/office/officeart/2005/8/layout/hierarchy2"/>
    <dgm:cxn modelId="{35A70857-BBB6-4545-AC1D-69D2C77A2AEE}" type="presParOf" srcId="{17975891-962F-465E-BD8A-9D11159C7F11}" destId="{3506DDDD-CD51-4113-8C8C-216B9397E120}" srcOrd="4" destOrd="0" presId="urn:microsoft.com/office/officeart/2005/8/layout/hierarchy2"/>
    <dgm:cxn modelId="{60E9291A-E700-4CAF-A1B9-8943770E88AA}" type="presParOf" srcId="{3506DDDD-CD51-4113-8C8C-216B9397E120}" destId="{8D9E8609-6AAF-478D-A19F-C165A5B8D363}" srcOrd="0" destOrd="0" presId="urn:microsoft.com/office/officeart/2005/8/layout/hierarchy2"/>
    <dgm:cxn modelId="{ED1D0461-3C64-4815-88CB-09474DA15C2F}" type="presParOf" srcId="{17975891-962F-465E-BD8A-9D11159C7F11}" destId="{0D20413E-D1AD-47DA-910B-3FA689582320}" srcOrd="5" destOrd="0" presId="urn:microsoft.com/office/officeart/2005/8/layout/hierarchy2"/>
    <dgm:cxn modelId="{91E9AFE4-1009-45FC-83B5-94BD4D4F69A8}" type="presParOf" srcId="{0D20413E-D1AD-47DA-910B-3FA689582320}" destId="{DEACF2F8-2839-44DA-BDA2-F4547865E26D}" srcOrd="0" destOrd="0" presId="urn:microsoft.com/office/officeart/2005/8/layout/hierarchy2"/>
    <dgm:cxn modelId="{0DE83F79-304D-4EB0-A08A-C5A30AE33F00}" type="presParOf" srcId="{0D20413E-D1AD-47DA-910B-3FA689582320}" destId="{A3EBD277-05B7-424F-8750-2F138E1E62BD}" srcOrd="1" destOrd="0" presId="urn:microsoft.com/office/officeart/2005/8/layout/hierarchy2"/>
    <dgm:cxn modelId="{A2418133-C431-4DB7-B07F-7F3F429F17AE}" type="presParOf" srcId="{17975891-962F-465E-BD8A-9D11159C7F11}" destId="{63617F28-2367-4781-9AC2-5424E7620161}" srcOrd="6" destOrd="0" presId="urn:microsoft.com/office/officeart/2005/8/layout/hierarchy2"/>
    <dgm:cxn modelId="{1C56708E-ED26-44FE-B73B-EE6BFE4BB264}" type="presParOf" srcId="{63617F28-2367-4781-9AC2-5424E7620161}" destId="{7DF111D8-7575-4B0E-875D-F02C686735B0}" srcOrd="0" destOrd="0" presId="urn:microsoft.com/office/officeart/2005/8/layout/hierarchy2"/>
    <dgm:cxn modelId="{256E31C8-5C16-4125-B845-8B15D569237E}" type="presParOf" srcId="{17975891-962F-465E-BD8A-9D11159C7F11}" destId="{323C0ABF-DC15-44A9-80F7-903CC1E689FA}" srcOrd="7" destOrd="0" presId="urn:microsoft.com/office/officeart/2005/8/layout/hierarchy2"/>
    <dgm:cxn modelId="{05D4AFFE-C8CF-4D0E-81FF-5CB94976F4EE}" type="presParOf" srcId="{323C0ABF-DC15-44A9-80F7-903CC1E689FA}" destId="{043E5CD7-12C8-4A32-AD1A-CA29C561392F}" srcOrd="0" destOrd="0" presId="urn:microsoft.com/office/officeart/2005/8/layout/hierarchy2"/>
    <dgm:cxn modelId="{A150537D-7A17-4B89-8752-0821717A5A9B}" type="presParOf" srcId="{323C0ABF-DC15-44A9-80F7-903CC1E689FA}" destId="{88EE5F47-537C-4D3A-A7C3-B4E6398C7A13}" srcOrd="1" destOrd="0" presId="urn:microsoft.com/office/officeart/2005/8/layout/hierarchy2"/>
    <dgm:cxn modelId="{A836210F-20E3-45C5-906F-CD59A41CB795}" type="presParOf" srcId="{17975891-962F-465E-BD8A-9D11159C7F11}" destId="{4CA53FD7-F14E-4017-AA07-583477C8F5BE}" srcOrd="8" destOrd="0" presId="urn:microsoft.com/office/officeart/2005/8/layout/hierarchy2"/>
    <dgm:cxn modelId="{06D12CB9-FACC-4FC4-91BA-853F90288FF1}" type="presParOf" srcId="{4CA53FD7-F14E-4017-AA07-583477C8F5BE}" destId="{FDE68F1B-86D6-4F6D-B42A-70B33CD8195F}" srcOrd="0" destOrd="0" presId="urn:microsoft.com/office/officeart/2005/8/layout/hierarchy2"/>
    <dgm:cxn modelId="{30D6EE3C-4A3D-46FA-9457-04BE6C228CCE}" type="presParOf" srcId="{17975891-962F-465E-BD8A-9D11159C7F11}" destId="{66D2793D-E2F4-43BE-9176-5F1DCFBBE24E}" srcOrd="9" destOrd="0" presId="urn:microsoft.com/office/officeart/2005/8/layout/hierarchy2"/>
    <dgm:cxn modelId="{09AB78F4-4544-42A4-B142-AD0A5E04B9FA}" type="presParOf" srcId="{66D2793D-E2F4-43BE-9176-5F1DCFBBE24E}" destId="{05F29B08-E521-47B0-93F7-0CFB7BA3DC8C}" srcOrd="0" destOrd="0" presId="urn:microsoft.com/office/officeart/2005/8/layout/hierarchy2"/>
    <dgm:cxn modelId="{9AB788DA-22D3-4463-BC05-9D3F925955E8}" type="presParOf" srcId="{66D2793D-E2F4-43BE-9176-5F1DCFBBE24E}" destId="{C97D1958-4946-416B-A3E8-C4975A26365E}" srcOrd="1" destOrd="0" presId="urn:microsoft.com/office/officeart/2005/8/layout/hierarchy2"/>
    <dgm:cxn modelId="{3AF59189-A0E1-400D-A37B-5FDF0FB841F7}" type="presParOf" srcId="{17975891-962F-465E-BD8A-9D11159C7F11}" destId="{99AB6DEC-6EEB-4EBB-88B9-ED9C695B2455}" srcOrd="10" destOrd="0" presId="urn:microsoft.com/office/officeart/2005/8/layout/hierarchy2"/>
    <dgm:cxn modelId="{6F29FEB8-DE23-4555-92F8-FE31DA6873FE}" type="presParOf" srcId="{99AB6DEC-6EEB-4EBB-88B9-ED9C695B2455}" destId="{37A22315-D45B-457B-B21F-E47295DD1FB3}" srcOrd="0" destOrd="0" presId="urn:microsoft.com/office/officeart/2005/8/layout/hierarchy2"/>
    <dgm:cxn modelId="{D31DAC5F-103D-4276-A79E-AC18D4C15344}" type="presParOf" srcId="{17975891-962F-465E-BD8A-9D11159C7F11}" destId="{ACE5779D-6680-4C2D-ACAE-83F0815E44F1}" srcOrd="11" destOrd="0" presId="urn:microsoft.com/office/officeart/2005/8/layout/hierarchy2"/>
    <dgm:cxn modelId="{11DC0978-9C98-4995-B41C-67AC852A8259}" type="presParOf" srcId="{ACE5779D-6680-4C2D-ACAE-83F0815E44F1}" destId="{3CA134BA-BA6A-4488-9E51-5E33B176E426}" srcOrd="0" destOrd="0" presId="urn:microsoft.com/office/officeart/2005/8/layout/hierarchy2"/>
    <dgm:cxn modelId="{1A4A9329-DC12-48CC-BF53-ACEBC846D165}" type="presParOf" srcId="{ACE5779D-6680-4C2D-ACAE-83F0815E44F1}" destId="{3FDEF049-A373-4DA2-A32F-C2D89AEFE5D3}" srcOrd="1" destOrd="0" presId="urn:microsoft.com/office/officeart/2005/8/layout/hierarchy2"/>
    <dgm:cxn modelId="{850CFBC9-4EC9-4F6B-BA07-5901F586AF2B}" type="presParOf" srcId="{17975891-962F-465E-BD8A-9D11159C7F11}" destId="{4106AD91-813A-48A9-B5A1-E129B234BF56}" srcOrd="12" destOrd="0" presId="urn:microsoft.com/office/officeart/2005/8/layout/hierarchy2"/>
    <dgm:cxn modelId="{05D44252-F8B4-4C5B-B8B8-F7FB1ACE4F77}" type="presParOf" srcId="{4106AD91-813A-48A9-B5A1-E129B234BF56}" destId="{F4D406A0-770B-4D8C-A9D0-926BEE5D2BAD}" srcOrd="0" destOrd="0" presId="urn:microsoft.com/office/officeart/2005/8/layout/hierarchy2"/>
    <dgm:cxn modelId="{F2F00DD1-B86F-4DEA-8004-1C0CC4F06EA9}" type="presParOf" srcId="{17975891-962F-465E-BD8A-9D11159C7F11}" destId="{9B9C0919-89B6-4416-BAE9-358AAE354847}" srcOrd="13" destOrd="0" presId="urn:microsoft.com/office/officeart/2005/8/layout/hierarchy2"/>
    <dgm:cxn modelId="{3DF7DB59-EBEC-44BA-B976-48A12BC5CE72}" type="presParOf" srcId="{9B9C0919-89B6-4416-BAE9-358AAE354847}" destId="{8BEE3CBD-A1CF-46AE-B38C-21C4E45D31DB}" srcOrd="0" destOrd="0" presId="urn:microsoft.com/office/officeart/2005/8/layout/hierarchy2"/>
    <dgm:cxn modelId="{96D990F9-C769-47EB-9428-22719C193DA6}" type="presParOf" srcId="{9B9C0919-89B6-4416-BAE9-358AAE354847}" destId="{CDDBE1E2-BE05-4CBA-A472-D09F137CD8EF}" srcOrd="1" destOrd="0" presId="urn:microsoft.com/office/officeart/2005/8/layout/hierarchy2"/>
    <dgm:cxn modelId="{F997F0B6-E71E-43C2-BAEC-91710B26F1E9}" type="presParOf" srcId="{2172BAD8-4977-42D4-8E82-9AB1828259FE}" destId="{557BD5EA-4FC8-4FF4-BC7B-CE19C0A772C6}" srcOrd="4" destOrd="0" presId="urn:microsoft.com/office/officeart/2005/8/layout/hierarchy2"/>
    <dgm:cxn modelId="{E07C1F09-BE6A-493B-BBE8-5150BCA7F03E}" type="presParOf" srcId="{557BD5EA-4FC8-4FF4-BC7B-CE19C0A772C6}" destId="{CAB989FB-E82B-4AC5-A3EA-626BE8C6EE0F}" srcOrd="0" destOrd="0" presId="urn:microsoft.com/office/officeart/2005/8/layout/hierarchy2"/>
    <dgm:cxn modelId="{19C41AD7-B1EE-4DEE-BEAB-FBD0F4000CFA}" type="presParOf" srcId="{2172BAD8-4977-42D4-8E82-9AB1828259FE}" destId="{0FFB7974-58E6-4610-82DA-435FFA06BDCA}" srcOrd="5" destOrd="0" presId="urn:microsoft.com/office/officeart/2005/8/layout/hierarchy2"/>
    <dgm:cxn modelId="{B644AA25-4D7F-4895-98E3-241F3CEE89A5}" type="presParOf" srcId="{0FFB7974-58E6-4610-82DA-435FFA06BDCA}" destId="{48251618-7DA4-40D2-B08B-E2D6269A9D56}" srcOrd="0" destOrd="0" presId="urn:microsoft.com/office/officeart/2005/8/layout/hierarchy2"/>
    <dgm:cxn modelId="{01712964-BCB4-4F10-96F8-4C0EF6618442}" type="presParOf" srcId="{0FFB7974-58E6-4610-82DA-435FFA06BDCA}" destId="{CC2B6132-2F24-4F40-9C9C-1A5C7217F96F}" srcOrd="1" destOrd="0" presId="urn:microsoft.com/office/officeart/2005/8/layout/hierarchy2"/>
    <dgm:cxn modelId="{E8B3B30B-32B9-44D3-87D9-D60BA4A54795}" type="presParOf" srcId="{CC2B6132-2F24-4F40-9C9C-1A5C7217F96F}" destId="{C57F856A-FDD8-40BB-B018-45341A0C316C}" srcOrd="0" destOrd="0" presId="urn:microsoft.com/office/officeart/2005/8/layout/hierarchy2"/>
    <dgm:cxn modelId="{D5595B9B-ACAA-42CE-9078-4780CB37B8B9}" type="presParOf" srcId="{C57F856A-FDD8-40BB-B018-45341A0C316C}" destId="{DF705601-58EE-4103-9B56-D4B29D7761E0}" srcOrd="0" destOrd="0" presId="urn:microsoft.com/office/officeart/2005/8/layout/hierarchy2"/>
    <dgm:cxn modelId="{072FC08C-0C19-4A7F-AF9B-711D8CFA7F98}" type="presParOf" srcId="{CC2B6132-2F24-4F40-9C9C-1A5C7217F96F}" destId="{581BC8D1-E8C9-4A7B-B97D-7221E04A61E6}" srcOrd="1" destOrd="0" presId="urn:microsoft.com/office/officeart/2005/8/layout/hierarchy2"/>
    <dgm:cxn modelId="{6E5E6990-0948-4F4E-B091-4E04D7FAE587}" type="presParOf" srcId="{581BC8D1-E8C9-4A7B-B97D-7221E04A61E6}" destId="{6CF1BA3C-4E38-407A-B06D-BE8502F8D202}" srcOrd="0" destOrd="0" presId="urn:microsoft.com/office/officeart/2005/8/layout/hierarchy2"/>
    <dgm:cxn modelId="{EC814E5A-907F-4EC5-B032-49E8B75D8BEA}" type="presParOf" srcId="{581BC8D1-E8C9-4A7B-B97D-7221E04A61E6}" destId="{8019C0C3-0DEA-400D-AC1C-EE1949FB7CB2}" srcOrd="1" destOrd="0" presId="urn:microsoft.com/office/officeart/2005/8/layout/hierarchy2"/>
    <dgm:cxn modelId="{FC93208F-A9E1-4DB0-A330-0A8FAAA877D1}" type="presParOf" srcId="{CC2B6132-2F24-4F40-9C9C-1A5C7217F96F}" destId="{98DBC19D-2BF2-4BCF-A090-A11832BC917F}" srcOrd="2" destOrd="0" presId="urn:microsoft.com/office/officeart/2005/8/layout/hierarchy2"/>
    <dgm:cxn modelId="{21DEB60F-F691-434A-A1FB-D2BDE73B115B}" type="presParOf" srcId="{98DBC19D-2BF2-4BCF-A090-A11832BC917F}" destId="{F14AC475-ACBF-411E-A3B4-807A60F64C79}" srcOrd="0" destOrd="0" presId="urn:microsoft.com/office/officeart/2005/8/layout/hierarchy2"/>
    <dgm:cxn modelId="{2D74011B-082F-4845-AB31-2FEF4AA2F7EC}" type="presParOf" srcId="{CC2B6132-2F24-4F40-9C9C-1A5C7217F96F}" destId="{3374B378-9D20-477F-9BD1-152ED7569DD4}" srcOrd="3" destOrd="0" presId="urn:microsoft.com/office/officeart/2005/8/layout/hierarchy2"/>
    <dgm:cxn modelId="{DC729E78-51DA-481F-B357-5F49A8EB96EF}" type="presParOf" srcId="{3374B378-9D20-477F-9BD1-152ED7569DD4}" destId="{FB397FE4-4C97-416B-AE60-F066740B6FAE}" srcOrd="0" destOrd="0" presId="urn:microsoft.com/office/officeart/2005/8/layout/hierarchy2"/>
    <dgm:cxn modelId="{3ECFC94E-A664-42F9-B288-0E060839AC3B}" type="presParOf" srcId="{3374B378-9D20-477F-9BD1-152ED7569DD4}" destId="{F0C9621B-EA74-4430-B1E0-1D52E099F778}" srcOrd="1" destOrd="0" presId="urn:microsoft.com/office/officeart/2005/8/layout/hierarchy2"/>
    <dgm:cxn modelId="{BDDB27B7-CD34-4001-A02E-6ACFAE3C189F}" type="presParOf" srcId="{CC2B6132-2F24-4F40-9C9C-1A5C7217F96F}" destId="{DDBDB484-98E5-4BC5-A89C-FA510D163785}" srcOrd="4" destOrd="0" presId="urn:microsoft.com/office/officeart/2005/8/layout/hierarchy2"/>
    <dgm:cxn modelId="{2E8FA838-833B-4EC7-B192-5EC1951B2F5E}" type="presParOf" srcId="{DDBDB484-98E5-4BC5-A89C-FA510D163785}" destId="{C248D8F2-C154-4017-8B53-0ACCFCB5C50E}" srcOrd="0" destOrd="0" presId="urn:microsoft.com/office/officeart/2005/8/layout/hierarchy2"/>
    <dgm:cxn modelId="{6D8E36E1-C007-4B18-A031-E60E8012E895}" type="presParOf" srcId="{CC2B6132-2F24-4F40-9C9C-1A5C7217F96F}" destId="{A6D2D05D-582C-4E24-9C15-54305D2839E6}" srcOrd="5" destOrd="0" presId="urn:microsoft.com/office/officeart/2005/8/layout/hierarchy2"/>
    <dgm:cxn modelId="{F913704C-F7B9-4805-8BBD-C19C85D94AEB}" type="presParOf" srcId="{A6D2D05D-582C-4E24-9C15-54305D2839E6}" destId="{B9E64B15-700C-43AB-80A3-42E46FA1646B}" srcOrd="0" destOrd="0" presId="urn:microsoft.com/office/officeart/2005/8/layout/hierarchy2"/>
    <dgm:cxn modelId="{B2556C59-7396-499B-96DC-F340DBB8AACD}" type="presParOf" srcId="{A6D2D05D-582C-4E24-9C15-54305D2839E6}" destId="{3CAFBF4A-CB8D-438D-97E0-461501BBC618}" srcOrd="1" destOrd="0" presId="urn:microsoft.com/office/officeart/2005/8/layout/hierarchy2"/>
    <dgm:cxn modelId="{EF25B588-9C3B-46AF-BB34-DA034B1AD810}" type="presParOf" srcId="{3CAFBF4A-CB8D-438D-97E0-461501BBC618}" destId="{FD31EEF1-FB73-46D0-A4DF-6C8F4BD07785}" srcOrd="0" destOrd="0" presId="urn:microsoft.com/office/officeart/2005/8/layout/hierarchy2"/>
    <dgm:cxn modelId="{B8DFA7F9-851F-45E2-B137-31222AFC65BF}" type="presParOf" srcId="{FD31EEF1-FB73-46D0-A4DF-6C8F4BD07785}" destId="{254BAEAE-C80B-484C-8FCE-3C4AA402968F}" srcOrd="0" destOrd="0" presId="urn:microsoft.com/office/officeart/2005/8/layout/hierarchy2"/>
    <dgm:cxn modelId="{59840588-A42C-4B22-8303-F73ED552047A}" type="presParOf" srcId="{3CAFBF4A-CB8D-438D-97E0-461501BBC618}" destId="{AD5D5489-4C22-4FD6-93AC-C54F7E88D82D}" srcOrd="1" destOrd="0" presId="urn:microsoft.com/office/officeart/2005/8/layout/hierarchy2"/>
    <dgm:cxn modelId="{681D5B96-FF77-422F-AD87-53D2A167EDB8}" type="presParOf" srcId="{AD5D5489-4C22-4FD6-93AC-C54F7E88D82D}" destId="{92971732-B068-4700-B9D3-1224F3D2AD06}" srcOrd="0" destOrd="0" presId="urn:microsoft.com/office/officeart/2005/8/layout/hierarchy2"/>
    <dgm:cxn modelId="{FCF5311D-350E-4156-99B2-D2FF5358CA8B}" type="presParOf" srcId="{AD5D5489-4C22-4FD6-93AC-C54F7E88D82D}" destId="{22B20E28-99B9-4D2C-978E-1CD70E07D364}" srcOrd="1" destOrd="0" presId="urn:microsoft.com/office/officeart/2005/8/layout/hierarchy2"/>
    <dgm:cxn modelId="{A7F3310A-0AB3-4AD3-824D-92712423D777}" type="presParOf" srcId="{CC2B6132-2F24-4F40-9C9C-1A5C7217F96F}" destId="{9F3055A4-990A-4AF1-84BF-244C93C42672}" srcOrd="6" destOrd="0" presId="urn:microsoft.com/office/officeart/2005/8/layout/hierarchy2"/>
    <dgm:cxn modelId="{1EC211C0-6A11-414B-8ACD-B5122D5ED7CC}" type="presParOf" srcId="{9F3055A4-990A-4AF1-84BF-244C93C42672}" destId="{8D000DEB-6797-4F3D-A8CC-ECA57B26BE4E}" srcOrd="0" destOrd="0" presId="urn:microsoft.com/office/officeart/2005/8/layout/hierarchy2"/>
    <dgm:cxn modelId="{B2B321C7-607F-47C1-947C-24D9B7BD5901}" type="presParOf" srcId="{CC2B6132-2F24-4F40-9C9C-1A5C7217F96F}" destId="{609C0A00-B5AA-4BAF-A1F5-18925F4FB34D}" srcOrd="7" destOrd="0" presId="urn:microsoft.com/office/officeart/2005/8/layout/hierarchy2"/>
    <dgm:cxn modelId="{1C7AB792-7B37-4376-8F97-F242E8BC4A6A}" type="presParOf" srcId="{609C0A00-B5AA-4BAF-A1F5-18925F4FB34D}" destId="{23BB62EF-A9C6-41B8-BBB5-B24AF1346D41}" srcOrd="0" destOrd="0" presId="urn:microsoft.com/office/officeart/2005/8/layout/hierarchy2"/>
    <dgm:cxn modelId="{0545EBA6-4951-4F30-A25F-17071786EB8C}" type="presParOf" srcId="{609C0A00-B5AA-4BAF-A1F5-18925F4FB34D}" destId="{BF06643C-D725-4CCE-BCEC-B09675080543}" srcOrd="1" destOrd="0" presId="urn:microsoft.com/office/officeart/2005/8/layout/hierarchy2"/>
    <dgm:cxn modelId="{8AE6CEDE-D7F4-461A-982A-90D6D7E8A88B}" type="presParOf" srcId="{CC2B6132-2F24-4F40-9C9C-1A5C7217F96F}" destId="{FF6FAE9A-DC9E-44FF-8809-6FA15B1AA829}" srcOrd="8" destOrd="0" presId="urn:microsoft.com/office/officeart/2005/8/layout/hierarchy2"/>
    <dgm:cxn modelId="{69D4E40B-F964-40D4-A109-6A536B7D696E}" type="presParOf" srcId="{FF6FAE9A-DC9E-44FF-8809-6FA15B1AA829}" destId="{72934197-4F50-48CC-B196-3313E2E499F4}" srcOrd="0" destOrd="0" presId="urn:microsoft.com/office/officeart/2005/8/layout/hierarchy2"/>
    <dgm:cxn modelId="{13B665A2-B48A-471C-985E-D0D17C85CE2E}" type="presParOf" srcId="{CC2B6132-2F24-4F40-9C9C-1A5C7217F96F}" destId="{7B363E89-0914-4504-8EF1-530D1325CA19}" srcOrd="9" destOrd="0" presId="urn:microsoft.com/office/officeart/2005/8/layout/hierarchy2"/>
    <dgm:cxn modelId="{033673A9-00CE-4E41-81E3-E7EF41BBBB89}" type="presParOf" srcId="{7B363E89-0914-4504-8EF1-530D1325CA19}" destId="{C4A9161C-4047-435F-B320-21CD0A2AA73D}" srcOrd="0" destOrd="0" presId="urn:microsoft.com/office/officeart/2005/8/layout/hierarchy2"/>
    <dgm:cxn modelId="{E66C3B1A-C5B8-46DD-A3C2-2FB246E0C59C}" type="presParOf" srcId="{7B363E89-0914-4504-8EF1-530D1325CA19}" destId="{24AA9C81-2D98-4656-830D-378163AA519C}" srcOrd="1" destOrd="0" presId="urn:microsoft.com/office/officeart/2005/8/layout/hierarchy2"/>
    <dgm:cxn modelId="{3A8A4CF3-094B-4105-A7DB-F9378E6E6AF1}" type="presParOf" srcId="{CC2B6132-2F24-4F40-9C9C-1A5C7217F96F}" destId="{F442E6AC-63F9-4FB8-BCC1-036C1DD4F0F9}" srcOrd="10" destOrd="0" presId="urn:microsoft.com/office/officeart/2005/8/layout/hierarchy2"/>
    <dgm:cxn modelId="{3665EAB0-B8AB-4B3F-9392-D21E25C70B2B}" type="presParOf" srcId="{F442E6AC-63F9-4FB8-BCC1-036C1DD4F0F9}" destId="{E6A51AA8-2F30-4886-8E02-C0E8E2CCEB69}" srcOrd="0" destOrd="0" presId="urn:microsoft.com/office/officeart/2005/8/layout/hierarchy2"/>
    <dgm:cxn modelId="{EC0A1389-10EE-4FE4-9F25-95C2A2FFE57A}" type="presParOf" srcId="{CC2B6132-2F24-4F40-9C9C-1A5C7217F96F}" destId="{AA5CEB12-83DD-47E1-B79A-1B10C8B75390}" srcOrd="11" destOrd="0" presId="urn:microsoft.com/office/officeart/2005/8/layout/hierarchy2"/>
    <dgm:cxn modelId="{7C6FB85D-2354-4EA0-9C6E-A5CB6717CF33}" type="presParOf" srcId="{AA5CEB12-83DD-47E1-B79A-1B10C8B75390}" destId="{4A92EDFE-3DBE-4CD2-B41F-0254C9953C3A}" srcOrd="0" destOrd="0" presId="urn:microsoft.com/office/officeart/2005/8/layout/hierarchy2"/>
    <dgm:cxn modelId="{F4008A8C-AE44-4B35-B37B-441CBC853B54}" type="presParOf" srcId="{AA5CEB12-83DD-47E1-B79A-1B10C8B75390}" destId="{4383087F-9934-4F6D-B3E7-7B11562CB11B}" srcOrd="1" destOrd="0" presId="urn:microsoft.com/office/officeart/2005/8/layout/hierarchy2"/>
    <dgm:cxn modelId="{338E0D99-7704-4CB2-81BB-85A424966296}" type="presParOf" srcId="{2172BAD8-4977-42D4-8E82-9AB1828259FE}" destId="{892E848C-ABAB-4F9C-B74B-9AD822F5DDD9}" srcOrd="6" destOrd="0" presId="urn:microsoft.com/office/officeart/2005/8/layout/hierarchy2"/>
    <dgm:cxn modelId="{546723A6-E225-4A27-A6D1-85B2C8651545}" type="presParOf" srcId="{892E848C-ABAB-4F9C-B74B-9AD822F5DDD9}" destId="{01EAC829-BDD7-4C84-8C28-A981CA55224D}" srcOrd="0" destOrd="0" presId="urn:microsoft.com/office/officeart/2005/8/layout/hierarchy2"/>
    <dgm:cxn modelId="{7AF016CF-5C58-4412-AD98-73339B7340AC}" type="presParOf" srcId="{2172BAD8-4977-42D4-8E82-9AB1828259FE}" destId="{63A3A507-3F7E-42CF-9E27-F2A687D5DF7F}" srcOrd="7" destOrd="0" presId="urn:microsoft.com/office/officeart/2005/8/layout/hierarchy2"/>
    <dgm:cxn modelId="{1413D1F0-9CE3-43CE-B783-9B1B5E8432E9}" type="presParOf" srcId="{63A3A507-3F7E-42CF-9E27-F2A687D5DF7F}" destId="{A2DE9861-A8B4-4499-981B-0B0465D23429}" srcOrd="0" destOrd="0" presId="urn:microsoft.com/office/officeart/2005/8/layout/hierarchy2"/>
    <dgm:cxn modelId="{018AC1E6-30A3-4D90-9DB3-6DF42341409A}" type="presParOf" srcId="{63A3A507-3F7E-42CF-9E27-F2A687D5DF7F}" destId="{64C3B905-DF41-4CF3-A3C1-F69CEFA1610D}" srcOrd="1" destOrd="0" presId="urn:microsoft.com/office/officeart/2005/8/layout/hierarchy2"/>
    <dgm:cxn modelId="{D97AB0FC-9179-46F0-BD19-9AE6721BC924}" type="presParOf" srcId="{64C3B905-DF41-4CF3-A3C1-F69CEFA1610D}" destId="{81C41218-34EF-4ACB-89E8-DDC36A7E1F6E}" srcOrd="0" destOrd="0" presId="urn:microsoft.com/office/officeart/2005/8/layout/hierarchy2"/>
    <dgm:cxn modelId="{93C00172-FDB7-439D-8A84-316B59412CAA}" type="presParOf" srcId="{81C41218-34EF-4ACB-89E8-DDC36A7E1F6E}" destId="{BFCE36C2-ACDF-46AB-84DD-672947121793}" srcOrd="0" destOrd="0" presId="urn:microsoft.com/office/officeart/2005/8/layout/hierarchy2"/>
    <dgm:cxn modelId="{ECD7B4AF-F5DB-4BB9-BB3E-87DCBE8432C2}" type="presParOf" srcId="{64C3B905-DF41-4CF3-A3C1-F69CEFA1610D}" destId="{F0F4D4C4-A9B4-4C42-9C55-05FC0D34922F}" srcOrd="1" destOrd="0" presId="urn:microsoft.com/office/officeart/2005/8/layout/hierarchy2"/>
    <dgm:cxn modelId="{09B04B6B-3203-4F90-8847-1B3CFF99D568}" type="presParOf" srcId="{F0F4D4C4-A9B4-4C42-9C55-05FC0D34922F}" destId="{42C78BB8-2CB3-4A74-A166-508F256438AD}" srcOrd="0" destOrd="0" presId="urn:microsoft.com/office/officeart/2005/8/layout/hierarchy2"/>
    <dgm:cxn modelId="{B7E9840F-8C9B-4E67-B465-A89206F9C99C}" type="presParOf" srcId="{F0F4D4C4-A9B4-4C42-9C55-05FC0D34922F}" destId="{32543C03-AB7A-47BC-95B2-9853FD16B505}" srcOrd="1" destOrd="0" presId="urn:microsoft.com/office/officeart/2005/8/layout/hierarchy2"/>
    <dgm:cxn modelId="{F0561703-D3A8-4E84-8343-C0BE217AD998}" type="presParOf" srcId="{64C3B905-DF41-4CF3-A3C1-F69CEFA1610D}" destId="{2AFD964F-FD61-4BC0-8087-F9DE46B1369D}" srcOrd="2" destOrd="0" presId="urn:microsoft.com/office/officeart/2005/8/layout/hierarchy2"/>
    <dgm:cxn modelId="{8CDFCBE5-FBBF-4A72-A5A6-C4DE5FC34BCB}" type="presParOf" srcId="{2AFD964F-FD61-4BC0-8087-F9DE46B1369D}" destId="{7A48EE03-9686-44C9-BECE-77F7DE368F9E}" srcOrd="0" destOrd="0" presId="urn:microsoft.com/office/officeart/2005/8/layout/hierarchy2"/>
    <dgm:cxn modelId="{1F072BDA-275F-4DB0-9588-5708238F348B}" type="presParOf" srcId="{64C3B905-DF41-4CF3-A3C1-F69CEFA1610D}" destId="{7E41C22C-66E0-4197-AE89-410C8893254D}" srcOrd="3" destOrd="0" presId="urn:microsoft.com/office/officeart/2005/8/layout/hierarchy2"/>
    <dgm:cxn modelId="{8CA730C7-D6AE-4A5D-99C5-AA02D1A80D66}" type="presParOf" srcId="{7E41C22C-66E0-4197-AE89-410C8893254D}" destId="{27ABC865-9D46-4385-A4BD-9818B91DD147}" srcOrd="0" destOrd="0" presId="urn:microsoft.com/office/officeart/2005/8/layout/hierarchy2"/>
    <dgm:cxn modelId="{49A0C16D-9728-4C7C-A992-65BE593A4448}" type="presParOf" srcId="{7E41C22C-66E0-4197-AE89-410C8893254D}" destId="{85986CF6-E795-4915-8A4D-8D445228C58F}" srcOrd="1" destOrd="0" presId="urn:microsoft.com/office/officeart/2005/8/layout/hierarchy2"/>
    <dgm:cxn modelId="{A0E53CB0-2032-43D4-AEA2-9273AF8FD294}" type="presParOf" srcId="{64C3B905-DF41-4CF3-A3C1-F69CEFA1610D}" destId="{1E2748A3-F2E8-4D46-A49F-84943F6046D3}" srcOrd="4" destOrd="0" presId="urn:microsoft.com/office/officeart/2005/8/layout/hierarchy2"/>
    <dgm:cxn modelId="{6CD5C824-F97F-4AAC-873B-F478B4B0C434}" type="presParOf" srcId="{1E2748A3-F2E8-4D46-A49F-84943F6046D3}" destId="{74C67826-1E17-447B-ACD4-EDBB76F06FE0}" srcOrd="0" destOrd="0" presId="urn:microsoft.com/office/officeart/2005/8/layout/hierarchy2"/>
    <dgm:cxn modelId="{74E36FCE-CAA1-4123-A4C6-3C7047FFCED0}" type="presParOf" srcId="{64C3B905-DF41-4CF3-A3C1-F69CEFA1610D}" destId="{E158C921-98AB-47E3-8603-7CBF99378D8F}" srcOrd="5" destOrd="0" presId="urn:microsoft.com/office/officeart/2005/8/layout/hierarchy2"/>
    <dgm:cxn modelId="{710CD656-3DBD-4685-9273-6BA787AB3B47}" type="presParOf" srcId="{E158C921-98AB-47E3-8603-7CBF99378D8F}" destId="{BEC74F25-DC15-4B46-B663-02AF360DC9E4}" srcOrd="0" destOrd="0" presId="urn:microsoft.com/office/officeart/2005/8/layout/hierarchy2"/>
    <dgm:cxn modelId="{EF57A938-6DB1-4858-B566-8A002B9A5CB4}" type="presParOf" srcId="{E158C921-98AB-47E3-8603-7CBF99378D8F}" destId="{223EF27F-7F2A-4F68-9527-D6A9A70323BD}" srcOrd="1" destOrd="0" presId="urn:microsoft.com/office/officeart/2005/8/layout/hierarchy2"/>
    <dgm:cxn modelId="{C24CDB0A-D85E-4447-82DD-B16316E57FAA}" type="presParOf" srcId="{64C3B905-DF41-4CF3-A3C1-F69CEFA1610D}" destId="{49D8830B-A679-4621-A0A6-20471A66F8C9}" srcOrd="6" destOrd="0" presId="urn:microsoft.com/office/officeart/2005/8/layout/hierarchy2"/>
    <dgm:cxn modelId="{DB4E5296-D7FB-4763-829E-38DF3C4543C2}" type="presParOf" srcId="{49D8830B-A679-4621-A0A6-20471A66F8C9}" destId="{CC8671EB-2F9B-4583-BE5A-D986A7769CD3}" srcOrd="0" destOrd="0" presId="urn:microsoft.com/office/officeart/2005/8/layout/hierarchy2"/>
    <dgm:cxn modelId="{06ADB1C9-F6F0-420C-89DB-12814971D61D}" type="presParOf" srcId="{64C3B905-DF41-4CF3-A3C1-F69CEFA1610D}" destId="{9EBEE2DF-222F-4F8E-87E6-8AF19E2A5E0E}" srcOrd="7" destOrd="0" presId="urn:microsoft.com/office/officeart/2005/8/layout/hierarchy2"/>
    <dgm:cxn modelId="{1F13B2F2-4AC2-4B70-BB60-AE12FCA562C7}" type="presParOf" srcId="{9EBEE2DF-222F-4F8E-87E6-8AF19E2A5E0E}" destId="{89E65E9F-C3E4-4DE1-B5E0-8A3300E44CF7}" srcOrd="0" destOrd="0" presId="urn:microsoft.com/office/officeart/2005/8/layout/hierarchy2"/>
    <dgm:cxn modelId="{5585B352-675C-45B4-AB58-7E2C48E29DBE}" type="presParOf" srcId="{9EBEE2DF-222F-4F8E-87E6-8AF19E2A5E0E}" destId="{8A104F10-E29B-46BE-A582-0CD0819CAFC1}" srcOrd="1" destOrd="0" presId="urn:microsoft.com/office/officeart/2005/8/layout/hierarchy2"/>
    <dgm:cxn modelId="{88224C4E-C1EC-40AC-98C1-2D2A73603135}" type="presParOf" srcId="{2172BAD8-4977-42D4-8E82-9AB1828259FE}" destId="{1BAC8D0C-42D2-4873-AB60-EE512DFE17FB}" srcOrd="8" destOrd="0" presId="urn:microsoft.com/office/officeart/2005/8/layout/hierarchy2"/>
    <dgm:cxn modelId="{C9F6E546-067D-4899-9BCE-DE1F7F150645}" type="presParOf" srcId="{1BAC8D0C-42D2-4873-AB60-EE512DFE17FB}" destId="{FEE18B4C-D076-4CAC-9C78-06FF7AD248E6}" srcOrd="0" destOrd="0" presId="urn:microsoft.com/office/officeart/2005/8/layout/hierarchy2"/>
    <dgm:cxn modelId="{18034A86-3A5C-4036-9AF9-D9F1970DDECB}" type="presParOf" srcId="{2172BAD8-4977-42D4-8E82-9AB1828259FE}" destId="{4C09F506-D917-4A47-B5E1-8E150A22A6D3}" srcOrd="9" destOrd="0" presId="urn:microsoft.com/office/officeart/2005/8/layout/hierarchy2"/>
    <dgm:cxn modelId="{6D5CB0AC-7666-474E-9A42-4F19EFCE15FD}" type="presParOf" srcId="{4C09F506-D917-4A47-B5E1-8E150A22A6D3}" destId="{2CE942A2-49C1-44D2-9004-D57C9A1A6D43}" srcOrd="0" destOrd="0" presId="urn:microsoft.com/office/officeart/2005/8/layout/hierarchy2"/>
    <dgm:cxn modelId="{E63FCDF3-603A-47AD-B5D4-740B9EF840F4}" type="presParOf" srcId="{4C09F506-D917-4A47-B5E1-8E150A22A6D3}" destId="{BBEDB115-455A-4813-9631-5D0E1102F643}" srcOrd="1" destOrd="0" presId="urn:microsoft.com/office/officeart/2005/8/layout/hierarchy2"/>
    <dgm:cxn modelId="{1A3BF672-16F7-4D50-B6E2-0B997396FA71}" type="presParOf" srcId="{BBEDB115-455A-4813-9631-5D0E1102F643}" destId="{A6128B53-1EF0-4197-B3D8-F1296A0E57AA}" srcOrd="0" destOrd="0" presId="urn:microsoft.com/office/officeart/2005/8/layout/hierarchy2"/>
    <dgm:cxn modelId="{5363F1DE-FEE5-4B76-B03D-7CE73C21F17F}" type="presParOf" srcId="{A6128B53-1EF0-4197-B3D8-F1296A0E57AA}" destId="{084A76C9-2732-43ED-8432-67E8C2708DF6}" srcOrd="0" destOrd="0" presId="urn:microsoft.com/office/officeart/2005/8/layout/hierarchy2"/>
    <dgm:cxn modelId="{E09D0198-EDCB-411D-B67E-27CB4F0A9423}" type="presParOf" srcId="{BBEDB115-455A-4813-9631-5D0E1102F643}" destId="{200C95B2-6798-46C1-9B52-CC40AA05923B}" srcOrd="1" destOrd="0" presId="urn:microsoft.com/office/officeart/2005/8/layout/hierarchy2"/>
    <dgm:cxn modelId="{84C30C50-C0F9-4521-8ABD-53BFA4A7613F}" type="presParOf" srcId="{200C95B2-6798-46C1-9B52-CC40AA05923B}" destId="{2E562788-C47D-47C3-8924-3079B3E14C55}" srcOrd="0" destOrd="0" presId="urn:microsoft.com/office/officeart/2005/8/layout/hierarchy2"/>
    <dgm:cxn modelId="{F6B3D06C-CF10-476D-ADAF-77D6B715504F}" type="presParOf" srcId="{200C95B2-6798-46C1-9B52-CC40AA05923B}" destId="{9F68C2E2-4794-4530-9769-A4BE5CF6508D}" srcOrd="1" destOrd="0" presId="urn:microsoft.com/office/officeart/2005/8/layout/hierarchy2"/>
    <dgm:cxn modelId="{C08E193F-A920-4A0D-943D-2CB98EA07DD1}" type="presParOf" srcId="{BBEDB115-455A-4813-9631-5D0E1102F643}" destId="{465A596F-0B55-40EB-977B-669006D45E49}" srcOrd="2" destOrd="0" presId="urn:microsoft.com/office/officeart/2005/8/layout/hierarchy2"/>
    <dgm:cxn modelId="{1BC44FC3-8847-4C50-B574-0E1796B712E9}" type="presParOf" srcId="{465A596F-0B55-40EB-977B-669006D45E49}" destId="{F871BCC1-C0CE-4CB5-A8C1-9D4055091EB2}" srcOrd="0" destOrd="0" presId="urn:microsoft.com/office/officeart/2005/8/layout/hierarchy2"/>
    <dgm:cxn modelId="{79FFA1D2-BB37-4862-978D-4528EA723D64}" type="presParOf" srcId="{BBEDB115-455A-4813-9631-5D0E1102F643}" destId="{598B6DA7-95ED-436C-8525-593CDB935DE3}" srcOrd="3" destOrd="0" presId="urn:microsoft.com/office/officeart/2005/8/layout/hierarchy2"/>
    <dgm:cxn modelId="{872685DC-2E49-4A4A-A1EF-EF5F6473024A}" type="presParOf" srcId="{598B6DA7-95ED-436C-8525-593CDB935DE3}" destId="{FB22B7C8-C006-44E0-88E2-1899A48AE488}" srcOrd="0" destOrd="0" presId="urn:microsoft.com/office/officeart/2005/8/layout/hierarchy2"/>
    <dgm:cxn modelId="{CAF50181-BEFF-4840-9323-30E2E159ED99}" type="presParOf" srcId="{598B6DA7-95ED-436C-8525-593CDB935DE3}" destId="{2D577A4A-A51F-4495-AE50-A51DC9DBB764}" srcOrd="1" destOrd="0" presId="urn:microsoft.com/office/officeart/2005/8/layout/hierarchy2"/>
    <dgm:cxn modelId="{26B3BCB6-0635-4375-9266-A8051F7A3506}" type="presParOf" srcId="{BBEDB115-455A-4813-9631-5D0E1102F643}" destId="{277DC82E-2B08-467D-9F80-E685A4629BFF}" srcOrd="4" destOrd="0" presId="urn:microsoft.com/office/officeart/2005/8/layout/hierarchy2"/>
    <dgm:cxn modelId="{227158B7-23D7-4AF7-B402-9E06F16A624C}" type="presParOf" srcId="{277DC82E-2B08-467D-9F80-E685A4629BFF}" destId="{C3C380A5-D8B1-4FA8-BFB2-D459AD676013}" srcOrd="0" destOrd="0" presId="urn:microsoft.com/office/officeart/2005/8/layout/hierarchy2"/>
    <dgm:cxn modelId="{B0323390-73CB-486B-8BBF-A2684F720412}" type="presParOf" srcId="{BBEDB115-455A-4813-9631-5D0E1102F643}" destId="{C3A4CD62-DF8D-4B3C-9B1B-ABDF008F9103}" srcOrd="5" destOrd="0" presId="urn:microsoft.com/office/officeart/2005/8/layout/hierarchy2"/>
    <dgm:cxn modelId="{0B1321B4-7A70-4863-A772-403805BA0F22}" type="presParOf" srcId="{C3A4CD62-DF8D-4B3C-9B1B-ABDF008F9103}" destId="{7C40C9B9-4E38-4330-A967-0D96F4BF80BF}" srcOrd="0" destOrd="0" presId="urn:microsoft.com/office/officeart/2005/8/layout/hierarchy2"/>
    <dgm:cxn modelId="{2690F572-27AF-4A27-8129-60B7871F7C06}" type="presParOf" srcId="{C3A4CD62-DF8D-4B3C-9B1B-ABDF008F9103}" destId="{2C4C1AA7-6666-48C2-94C2-9269813255B9}" srcOrd="1" destOrd="0" presId="urn:microsoft.com/office/officeart/2005/8/layout/hierarchy2"/>
    <dgm:cxn modelId="{BC50C255-AE3E-4543-AD95-707DE30F5EEA}" type="presParOf" srcId="{BBEDB115-455A-4813-9631-5D0E1102F643}" destId="{9672C137-1A5D-48AA-B0CF-301C79C29CE9}" srcOrd="6" destOrd="0" presId="urn:microsoft.com/office/officeart/2005/8/layout/hierarchy2"/>
    <dgm:cxn modelId="{E85F3E75-73C7-482E-9178-88D95C57CAC2}" type="presParOf" srcId="{9672C137-1A5D-48AA-B0CF-301C79C29CE9}" destId="{8001F1BE-6884-4F67-ADB4-FFE586C99DC1}" srcOrd="0" destOrd="0" presId="urn:microsoft.com/office/officeart/2005/8/layout/hierarchy2"/>
    <dgm:cxn modelId="{68529A26-A14F-4FC5-99D5-3FE16ABDF74D}" type="presParOf" srcId="{BBEDB115-455A-4813-9631-5D0E1102F643}" destId="{91A0C408-0B00-4D0B-BEF8-D018F5E48C71}" srcOrd="7" destOrd="0" presId="urn:microsoft.com/office/officeart/2005/8/layout/hierarchy2"/>
    <dgm:cxn modelId="{1EFEDD64-A75D-4A40-9AFD-8F6B3330121F}" type="presParOf" srcId="{91A0C408-0B00-4D0B-BEF8-D018F5E48C71}" destId="{78D691CC-5AF9-4D57-B699-84044D883B98}" srcOrd="0" destOrd="0" presId="urn:microsoft.com/office/officeart/2005/8/layout/hierarchy2"/>
    <dgm:cxn modelId="{0C0C59B2-2AE9-4561-8754-F2EBFC8DA3D1}" type="presParOf" srcId="{91A0C408-0B00-4D0B-BEF8-D018F5E48C71}" destId="{C68751F2-96DD-460F-BE51-6FF61F7D4396}" srcOrd="1" destOrd="0" presId="urn:microsoft.com/office/officeart/2005/8/layout/hierarchy2"/>
    <dgm:cxn modelId="{E51735A5-704D-416D-8356-EE06B8D4A227}" type="presParOf" srcId="{2172BAD8-4977-42D4-8E82-9AB1828259FE}" destId="{2BEE2171-F181-4DCE-852A-499257FC23D3}" srcOrd="10" destOrd="0" presId="urn:microsoft.com/office/officeart/2005/8/layout/hierarchy2"/>
    <dgm:cxn modelId="{C4CDEEE6-76E9-4C9E-AD48-8460C0B01BA8}" type="presParOf" srcId="{2BEE2171-F181-4DCE-852A-499257FC23D3}" destId="{87ECC1C4-E1CD-4677-84DF-7A5C3E6E791D}" srcOrd="0" destOrd="0" presId="urn:microsoft.com/office/officeart/2005/8/layout/hierarchy2"/>
    <dgm:cxn modelId="{E2F265E6-6274-489C-ABC3-7B0029B7BA4A}" type="presParOf" srcId="{2172BAD8-4977-42D4-8E82-9AB1828259FE}" destId="{CAB22748-65AD-4961-B053-9BC82E919C89}" srcOrd="11" destOrd="0" presId="urn:microsoft.com/office/officeart/2005/8/layout/hierarchy2"/>
    <dgm:cxn modelId="{1A584285-2734-41EA-91B1-BE6C0E3E2F70}" type="presParOf" srcId="{CAB22748-65AD-4961-B053-9BC82E919C89}" destId="{8DCB8E72-D95A-443A-8EE7-16CCA78F60DA}" srcOrd="0" destOrd="0" presId="urn:microsoft.com/office/officeart/2005/8/layout/hierarchy2"/>
    <dgm:cxn modelId="{EAD2EB28-CCC7-4E91-AE87-C3222A256CF3}" type="presParOf" srcId="{CAB22748-65AD-4961-B053-9BC82E919C89}" destId="{489E9A7E-3200-49B3-904D-5A8C4A40A82F}" srcOrd="1" destOrd="0" presId="urn:microsoft.com/office/officeart/2005/8/layout/hierarchy2"/>
    <dgm:cxn modelId="{2B73A49D-C48C-416B-8DD4-F7FEB4BE2731}" type="presParOf" srcId="{489E9A7E-3200-49B3-904D-5A8C4A40A82F}" destId="{281F799F-5661-4D0E-BE79-E6A570D7092D}" srcOrd="0" destOrd="0" presId="urn:microsoft.com/office/officeart/2005/8/layout/hierarchy2"/>
    <dgm:cxn modelId="{52CEA5D8-6122-4164-966B-EFFEBC326766}" type="presParOf" srcId="{281F799F-5661-4D0E-BE79-E6A570D7092D}" destId="{CAB4EF99-91D4-4EAB-9768-9584E7109BB8}" srcOrd="0" destOrd="0" presId="urn:microsoft.com/office/officeart/2005/8/layout/hierarchy2"/>
    <dgm:cxn modelId="{35D39F27-47AC-4C98-B7FD-7F6581AA361C}" type="presParOf" srcId="{489E9A7E-3200-49B3-904D-5A8C4A40A82F}" destId="{35764DBE-56B8-4ED6-BBE3-B8539A09AF00}" srcOrd="1" destOrd="0" presId="urn:microsoft.com/office/officeart/2005/8/layout/hierarchy2"/>
    <dgm:cxn modelId="{4A55D7AB-5001-4AB9-B851-39DFE5F52C60}" type="presParOf" srcId="{35764DBE-56B8-4ED6-BBE3-B8539A09AF00}" destId="{6BD00A67-AA78-4496-84E0-0938D7A5047F}" srcOrd="0" destOrd="0" presId="urn:microsoft.com/office/officeart/2005/8/layout/hierarchy2"/>
    <dgm:cxn modelId="{3A4B6314-4AF6-40FC-8623-689588225FE4}" type="presParOf" srcId="{35764DBE-56B8-4ED6-BBE3-B8539A09AF00}" destId="{A7A76C85-A573-4CA5-A466-54CEC31F5CB8}" srcOrd="1" destOrd="0" presId="urn:microsoft.com/office/officeart/2005/8/layout/hierarchy2"/>
    <dgm:cxn modelId="{18B18B1C-7665-4410-98EE-FDCFF46F135C}" type="presParOf" srcId="{2172BAD8-4977-42D4-8E82-9AB1828259FE}" destId="{50D03E10-733E-46BA-9A67-10A81C073C85}" srcOrd="12" destOrd="0" presId="urn:microsoft.com/office/officeart/2005/8/layout/hierarchy2"/>
    <dgm:cxn modelId="{3E6E00F0-3C85-435E-8B43-F09C4E552C1B}" type="presParOf" srcId="{50D03E10-733E-46BA-9A67-10A81C073C85}" destId="{76C24F4F-B3D5-46FC-8A70-FDACBFC73168}" srcOrd="0" destOrd="0" presId="urn:microsoft.com/office/officeart/2005/8/layout/hierarchy2"/>
    <dgm:cxn modelId="{BFB24369-EE36-4727-AB97-D5AB7C6EEA41}" type="presParOf" srcId="{2172BAD8-4977-42D4-8E82-9AB1828259FE}" destId="{94247862-3F70-4D3A-ACCC-FCD312855FC6}" srcOrd="13" destOrd="0" presId="urn:microsoft.com/office/officeart/2005/8/layout/hierarchy2"/>
    <dgm:cxn modelId="{E3913F39-BB3A-4726-920C-741194643470}" type="presParOf" srcId="{94247862-3F70-4D3A-ACCC-FCD312855FC6}" destId="{F8B1D312-6DB9-47CE-94E0-F9E7FA85AA00}" srcOrd="0" destOrd="0" presId="urn:microsoft.com/office/officeart/2005/8/layout/hierarchy2"/>
    <dgm:cxn modelId="{E9D3A781-8E5C-4CE6-A043-4737137EB425}" type="presParOf" srcId="{94247862-3F70-4D3A-ACCC-FCD312855FC6}" destId="{F9588E7E-A0E7-40FB-8215-6D526B1F0546}" srcOrd="1" destOrd="0" presId="urn:microsoft.com/office/officeart/2005/8/layout/hierarchy2"/>
    <dgm:cxn modelId="{810E545B-1F9F-47C0-8C30-569953F2879D}" type="presParOf" srcId="{F9588E7E-A0E7-40FB-8215-6D526B1F0546}" destId="{A9AFE3C2-9238-4496-9FDF-2F946241E685}" srcOrd="0" destOrd="0" presId="urn:microsoft.com/office/officeart/2005/8/layout/hierarchy2"/>
    <dgm:cxn modelId="{DFA90006-027F-4D23-AF9D-F66BD28971C7}" type="presParOf" srcId="{A9AFE3C2-9238-4496-9FDF-2F946241E685}" destId="{174AFF97-2859-4E16-B5F1-D5F45E40A045}" srcOrd="0" destOrd="0" presId="urn:microsoft.com/office/officeart/2005/8/layout/hierarchy2"/>
    <dgm:cxn modelId="{6E62AA08-D820-45C3-82A9-EF013C59422B}" type="presParOf" srcId="{F9588E7E-A0E7-40FB-8215-6D526B1F0546}" destId="{F35EB836-C64F-41A2-BC43-F89D3B379430}" srcOrd="1" destOrd="0" presId="urn:microsoft.com/office/officeart/2005/8/layout/hierarchy2"/>
    <dgm:cxn modelId="{89BCD9A1-3DD4-47ED-96F8-34FE9EC52ED1}" type="presParOf" srcId="{F35EB836-C64F-41A2-BC43-F89D3B379430}" destId="{8B1A56A0-00C3-4515-B60F-CC1885A32437}" srcOrd="0" destOrd="0" presId="urn:microsoft.com/office/officeart/2005/8/layout/hierarchy2"/>
    <dgm:cxn modelId="{7997DBF5-8E7D-42D2-AE6E-A9E65F10F20A}" type="presParOf" srcId="{F35EB836-C64F-41A2-BC43-F89D3B379430}" destId="{6AD95168-C67B-4028-9B2C-FB61C14A3026}" srcOrd="1" destOrd="0" presId="urn:microsoft.com/office/officeart/2005/8/layout/hierarchy2"/>
    <dgm:cxn modelId="{C3316E46-BF45-4336-B9EF-6E273BB4F5A1}" type="presParOf" srcId="{F9588E7E-A0E7-40FB-8215-6D526B1F0546}" destId="{2FC2BF51-A506-4297-BD54-C979D035AA4F}" srcOrd="2" destOrd="0" presId="urn:microsoft.com/office/officeart/2005/8/layout/hierarchy2"/>
    <dgm:cxn modelId="{56CE68E2-EF96-49C4-A002-9959E3D3DCDB}" type="presParOf" srcId="{2FC2BF51-A506-4297-BD54-C979D035AA4F}" destId="{7B72C80D-FDB7-42E3-85FE-1DA8C8C540D8}" srcOrd="0" destOrd="0" presId="urn:microsoft.com/office/officeart/2005/8/layout/hierarchy2"/>
    <dgm:cxn modelId="{F3BE2EE4-E6E5-4D3F-88A5-C840C1FE5BAF}" type="presParOf" srcId="{F9588E7E-A0E7-40FB-8215-6D526B1F0546}" destId="{C9BE34F6-0938-4A9F-8B12-84AD1F532DE6}" srcOrd="3" destOrd="0" presId="urn:microsoft.com/office/officeart/2005/8/layout/hierarchy2"/>
    <dgm:cxn modelId="{066FB2F7-9ACA-4B8D-9F22-8CE441A489EE}" type="presParOf" srcId="{C9BE34F6-0938-4A9F-8B12-84AD1F532DE6}" destId="{872A88F2-4574-4B0F-B4E5-A59569F762A1}" srcOrd="0" destOrd="0" presId="urn:microsoft.com/office/officeart/2005/8/layout/hierarchy2"/>
    <dgm:cxn modelId="{6DAE1F88-DC91-4025-B775-23B8CD457252}" type="presParOf" srcId="{C9BE34F6-0938-4A9F-8B12-84AD1F532DE6}" destId="{F20B9071-30C2-4475-AD97-3E0EFC8901C4}" srcOrd="1" destOrd="0" presId="urn:microsoft.com/office/officeart/2005/8/layout/hierarchy2"/>
    <dgm:cxn modelId="{F9395DB2-6A56-43C6-B47A-EB5A627B32A3}" type="presParOf" srcId="{F9588E7E-A0E7-40FB-8215-6D526B1F0546}" destId="{1BC46D76-CB60-49FE-A729-83916F5F75BB}" srcOrd="4" destOrd="0" presId="urn:microsoft.com/office/officeart/2005/8/layout/hierarchy2"/>
    <dgm:cxn modelId="{347256BA-C745-47A3-95BB-93559CA56DCB}" type="presParOf" srcId="{1BC46D76-CB60-49FE-A729-83916F5F75BB}" destId="{1E5D9558-7435-448C-9C33-928D078414BC}" srcOrd="0" destOrd="0" presId="urn:microsoft.com/office/officeart/2005/8/layout/hierarchy2"/>
    <dgm:cxn modelId="{091F7698-82AC-47F8-8668-CD8AF4E09A9F}" type="presParOf" srcId="{F9588E7E-A0E7-40FB-8215-6D526B1F0546}" destId="{27735484-5762-4A14-82AA-E109FAFC4F21}" srcOrd="5" destOrd="0" presId="urn:microsoft.com/office/officeart/2005/8/layout/hierarchy2"/>
    <dgm:cxn modelId="{E67993E9-A3C0-475F-B4CB-6DA1A86FCE09}" type="presParOf" srcId="{27735484-5762-4A14-82AA-E109FAFC4F21}" destId="{EB06B054-81C4-4608-869B-1D3D1BDE8C34}" srcOrd="0" destOrd="0" presId="urn:microsoft.com/office/officeart/2005/8/layout/hierarchy2"/>
    <dgm:cxn modelId="{813A21F4-F248-4725-B7AE-066F1902623D}" type="presParOf" srcId="{27735484-5762-4A14-82AA-E109FAFC4F21}" destId="{94101EE1-52A8-4580-985D-986017DE951F}" srcOrd="1" destOrd="0" presId="urn:microsoft.com/office/officeart/2005/8/layout/hierarchy2"/>
    <dgm:cxn modelId="{875BDF03-4506-4A9D-8695-9D8BE5E40AFA}" type="presParOf" srcId="{94101EE1-52A8-4580-985D-986017DE951F}" destId="{536D65E8-ED7D-4795-9A21-A02D2E3F53A3}" srcOrd="0" destOrd="0" presId="urn:microsoft.com/office/officeart/2005/8/layout/hierarchy2"/>
    <dgm:cxn modelId="{4DF99D9A-0209-4A2F-ACF0-02FCF9D26EBC}" type="presParOf" srcId="{536D65E8-ED7D-4795-9A21-A02D2E3F53A3}" destId="{1A31FFAA-5B4A-43FE-B375-F82DE553CEE4}" srcOrd="0" destOrd="0" presId="urn:microsoft.com/office/officeart/2005/8/layout/hierarchy2"/>
    <dgm:cxn modelId="{1C64AA76-FD43-4376-B129-9E3E9B982F37}" type="presParOf" srcId="{94101EE1-52A8-4580-985D-986017DE951F}" destId="{0576C49D-AFC8-4746-8A5E-F29A7EE5B4F7}" srcOrd="1" destOrd="0" presId="urn:microsoft.com/office/officeart/2005/8/layout/hierarchy2"/>
    <dgm:cxn modelId="{3BCCE3C6-C36B-4FD1-86CA-0512E51A4C9B}" type="presParOf" srcId="{0576C49D-AFC8-4746-8A5E-F29A7EE5B4F7}" destId="{978BCF6D-C478-40F6-96D1-4F8B9EE1F45C}" srcOrd="0" destOrd="0" presId="urn:microsoft.com/office/officeart/2005/8/layout/hierarchy2"/>
    <dgm:cxn modelId="{3A256948-60EC-4585-B2A6-7EAF3E8E0574}" type="presParOf" srcId="{0576C49D-AFC8-4746-8A5E-F29A7EE5B4F7}" destId="{D0A40A1F-3EF3-4BC9-AEE9-ADFEB293938A}" srcOrd="1" destOrd="0" presId="urn:microsoft.com/office/officeart/2005/8/layout/hierarchy2"/>
    <dgm:cxn modelId="{9ADED453-B9B6-49F5-A446-1E807AB62147}" type="presParOf" srcId="{2172BAD8-4977-42D4-8E82-9AB1828259FE}" destId="{FB7C0C6B-6343-4E7F-9331-DC2A1084157B}" srcOrd="14" destOrd="0" presId="urn:microsoft.com/office/officeart/2005/8/layout/hierarchy2"/>
    <dgm:cxn modelId="{86610544-BAC1-42E0-99AE-D23AFF52F897}" type="presParOf" srcId="{FB7C0C6B-6343-4E7F-9331-DC2A1084157B}" destId="{6127198B-18F0-4C53-9129-DC925FB6BEB6}" srcOrd="0" destOrd="0" presId="urn:microsoft.com/office/officeart/2005/8/layout/hierarchy2"/>
    <dgm:cxn modelId="{040B02EB-E585-43A9-B310-537E62730A77}" type="presParOf" srcId="{2172BAD8-4977-42D4-8E82-9AB1828259FE}" destId="{38365BF6-A6C7-4338-86BC-A285E01A8E68}" srcOrd="15" destOrd="0" presId="urn:microsoft.com/office/officeart/2005/8/layout/hierarchy2"/>
    <dgm:cxn modelId="{0591BB14-FAFD-41AB-8A57-34C5A0EAAB43}" type="presParOf" srcId="{38365BF6-A6C7-4338-86BC-A285E01A8E68}" destId="{DFDA035C-C464-487C-AC32-8DFB4DC28775}" srcOrd="0" destOrd="0" presId="urn:microsoft.com/office/officeart/2005/8/layout/hierarchy2"/>
    <dgm:cxn modelId="{36B7C8B9-B23E-4243-8B73-A23151EBE67B}" type="presParOf" srcId="{38365BF6-A6C7-4338-86BC-A285E01A8E68}" destId="{B116AA8A-BC63-4558-AC85-4B852B75DD5C}" srcOrd="1" destOrd="0" presId="urn:microsoft.com/office/officeart/2005/8/layout/hierarchy2"/>
    <dgm:cxn modelId="{B90950F3-6401-4405-932E-BE587AABD877}" type="presParOf" srcId="{2172BAD8-4977-42D4-8E82-9AB1828259FE}" destId="{43E9639D-6E3B-4752-8D7E-C0E87753CECE}" srcOrd="16" destOrd="0" presId="urn:microsoft.com/office/officeart/2005/8/layout/hierarchy2"/>
    <dgm:cxn modelId="{0437006E-4463-46C6-A275-54A141FB66FC}" type="presParOf" srcId="{43E9639D-6E3B-4752-8D7E-C0E87753CECE}" destId="{6B72B69B-7F46-48A7-8287-62170B7D0D51}" srcOrd="0" destOrd="0" presId="urn:microsoft.com/office/officeart/2005/8/layout/hierarchy2"/>
    <dgm:cxn modelId="{B550166C-6FEB-4D77-91B9-C50F1F55FF19}" type="presParOf" srcId="{2172BAD8-4977-42D4-8E82-9AB1828259FE}" destId="{7E1C582D-BEA1-47AE-8F8C-26824A0EA695}" srcOrd="17" destOrd="0" presId="urn:microsoft.com/office/officeart/2005/8/layout/hierarchy2"/>
    <dgm:cxn modelId="{68C5025E-4DD7-49C7-9F3C-91E889A1B040}" type="presParOf" srcId="{7E1C582D-BEA1-47AE-8F8C-26824A0EA695}" destId="{180B22DB-5884-4D20-8C86-A93E6981E722}" srcOrd="0" destOrd="0" presId="urn:microsoft.com/office/officeart/2005/8/layout/hierarchy2"/>
    <dgm:cxn modelId="{ACC27A00-E86A-4440-86F6-D0EDB9AB947B}" type="presParOf" srcId="{7E1C582D-BEA1-47AE-8F8C-26824A0EA695}" destId="{9BA0D38C-ED7C-48BC-A293-78D208712C30}" srcOrd="1" destOrd="0" presId="urn:microsoft.com/office/officeart/2005/8/layout/hierarchy2"/>
  </dgm:cxnLst>
  <dgm:bg/>
  <dgm:whole>
    <a:ln w="6350"/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668E19-1E7E-4AE4-A427-A422B37AC118}" type="doc">
      <dgm:prSet loTypeId="urn:microsoft.com/office/officeart/2005/8/layout/hierarchy2" loCatId="hierarchy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EAF7C022-5DFA-4ADA-AA62-AD28FA1F23E0}">
      <dgm:prSet phldrT="[텍스트]" custT="1"/>
      <dgm:spPr>
        <a:ln w="28575">
          <a:solidFill>
            <a:schemeClr val="accent6"/>
          </a:solidFill>
        </a:ln>
      </dgm:spPr>
      <dgm:t>
        <a:bodyPr/>
        <a:lstStyle/>
        <a:p>
          <a:pPr latinLnBrk="1"/>
          <a:r>
            <a:rPr lang="ko-KR" altLang="en-US" sz="1000" dirty="0" smtClean="0"/>
            <a:t>기업회원</a:t>
          </a:r>
          <a:endParaRPr lang="en-US" altLang="ko-KR" sz="1000" baseline="0" dirty="0" smtClean="0"/>
        </a:p>
        <a:p>
          <a:pPr latinLnBrk="1"/>
          <a:r>
            <a:rPr lang="ko-KR" altLang="en-US" sz="1000" baseline="0" dirty="0" smtClean="0"/>
            <a:t>로그인</a:t>
          </a:r>
          <a:endParaRPr lang="ko-KR" altLang="en-US" sz="1000" baseline="0" dirty="0"/>
        </a:p>
      </dgm:t>
    </dgm:pt>
    <dgm:pt modelId="{635C57F5-C323-48D0-BFB1-542696958BAD}" type="parTrans" cxnId="{5639DF10-097E-45F4-BC9D-3C15B16ABEA2}">
      <dgm:prSet/>
      <dgm:spPr/>
      <dgm:t>
        <a:bodyPr/>
        <a:lstStyle/>
        <a:p>
          <a:pPr latinLnBrk="1"/>
          <a:endParaRPr lang="ko-KR" altLang="en-US"/>
        </a:p>
      </dgm:t>
    </dgm:pt>
    <dgm:pt modelId="{363C606F-632A-4A9B-A7EC-DE67D7CBC197}" type="sibTrans" cxnId="{5639DF10-097E-45F4-BC9D-3C15B16ABEA2}">
      <dgm:prSet/>
      <dgm:spPr/>
      <dgm:t>
        <a:bodyPr/>
        <a:lstStyle/>
        <a:p>
          <a:pPr latinLnBrk="1"/>
          <a:endParaRPr lang="ko-KR" altLang="en-US"/>
        </a:p>
      </dgm:t>
    </dgm:pt>
    <dgm:pt modelId="{C74D748A-DE2C-4822-9681-1F5538BE233F}">
      <dgm:prSet phldrT="[텍스트]" custT="1"/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900" baseline="0" dirty="0" err="1" smtClean="0"/>
            <a:t>마이</a:t>
          </a:r>
          <a:r>
            <a:rPr lang="ko-KR" altLang="en-US" sz="1000" baseline="0" dirty="0" err="1" smtClean="0"/>
            <a:t>페</a:t>
          </a:r>
          <a:r>
            <a:rPr lang="ko-KR" altLang="en-US" sz="900" baseline="0" dirty="0" err="1" smtClean="0"/>
            <a:t>이지</a:t>
          </a:r>
          <a:endParaRPr lang="ko-KR" altLang="en-US" sz="900" baseline="0" dirty="0"/>
        </a:p>
      </dgm:t>
    </dgm:pt>
    <dgm:pt modelId="{74CDE5D0-342F-4A66-8EF9-192A2D6E1C20}" type="parTrans" cxnId="{27FF7038-C273-48D1-997B-1065A1CDEAC1}">
      <dgm:prSet/>
      <dgm:spPr/>
      <dgm:t>
        <a:bodyPr/>
        <a:lstStyle/>
        <a:p>
          <a:pPr latinLnBrk="1"/>
          <a:endParaRPr lang="ko-KR" altLang="en-US"/>
        </a:p>
      </dgm:t>
    </dgm:pt>
    <dgm:pt modelId="{51D46AF5-FEB8-4F46-B8F1-DB22EB4F76C0}" type="sibTrans" cxnId="{27FF7038-C273-48D1-997B-1065A1CDEAC1}">
      <dgm:prSet/>
      <dgm:spPr/>
      <dgm:t>
        <a:bodyPr/>
        <a:lstStyle/>
        <a:p>
          <a:pPr latinLnBrk="1"/>
          <a:endParaRPr lang="ko-KR" altLang="en-US"/>
        </a:p>
      </dgm:t>
    </dgm:pt>
    <dgm:pt modelId="{A92B381C-1F47-4401-A751-6A09734E7E84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로그아웃</a:t>
          </a:r>
          <a:endParaRPr lang="ko-KR" altLang="en-US" sz="900" baseline="0" dirty="0"/>
        </a:p>
      </dgm:t>
    </dgm:pt>
    <dgm:pt modelId="{FC96AE49-9A57-43CE-A8CA-2DD6B2BE0FB9}" type="parTrans" cxnId="{CA25392A-3F26-405C-94FA-B55A40DC09BE}">
      <dgm:prSet/>
      <dgm:spPr/>
      <dgm:t>
        <a:bodyPr/>
        <a:lstStyle/>
        <a:p>
          <a:pPr latinLnBrk="1"/>
          <a:endParaRPr lang="ko-KR" altLang="en-US"/>
        </a:p>
      </dgm:t>
    </dgm:pt>
    <dgm:pt modelId="{AB18279B-0432-4E45-8451-CC9AEEABB1AA}" type="sibTrans" cxnId="{CA25392A-3F26-405C-94FA-B55A40DC09BE}">
      <dgm:prSet/>
      <dgm:spPr/>
      <dgm:t>
        <a:bodyPr/>
        <a:lstStyle/>
        <a:p>
          <a:pPr latinLnBrk="1"/>
          <a:endParaRPr lang="ko-KR" altLang="en-US"/>
        </a:p>
      </dgm:t>
    </dgm:pt>
    <dgm:pt modelId="{AA923F8F-4ADA-4EC9-96D3-06DABBEEE114}">
      <dgm:prSet phldrT="[텍스트]" custT="1"/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채용정보</a:t>
          </a:r>
          <a:endParaRPr lang="ko-KR" altLang="en-US" sz="900" baseline="0" dirty="0"/>
        </a:p>
      </dgm:t>
    </dgm:pt>
    <dgm:pt modelId="{25707E7E-2469-42F5-BA4E-7DC981B20C9A}" type="parTrans" cxnId="{C4D25D64-17C0-44F7-B5CA-CD1270D658D9}">
      <dgm:prSet/>
      <dgm:spPr/>
      <dgm:t>
        <a:bodyPr/>
        <a:lstStyle/>
        <a:p>
          <a:pPr latinLnBrk="1"/>
          <a:endParaRPr lang="ko-KR" altLang="en-US"/>
        </a:p>
      </dgm:t>
    </dgm:pt>
    <dgm:pt modelId="{91FA0ED6-9686-42AC-A8F9-97AD72070481}" type="sibTrans" cxnId="{C4D25D64-17C0-44F7-B5CA-CD1270D658D9}">
      <dgm:prSet/>
      <dgm:spPr/>
      <dgm:t>
        <a:bodyPr/>
        <a:lstStyle/>
        <a:p>
          <a:pPr latinLnBrk="1"/>
          <a:endParaRPr lang="ko-KR" altLang="en-US"/>
        </a:p>
      </dgm:t>
    </dgm:pt>
    <dgm:pt modelId="{7792A44E-EFD0-4FD2-9C08-05776372B66B}">
      <dgm:prSet phldrT="[텍스트]" custT="1"/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자료실</a:t>
          </a:r>
          <a:endParaRPr lang="ko-KR" altLang="en-US" sz="900" baseline="0" dirty="0"/>
        </a:p>
      </dgm:t>
    </dgm:pt>
    <dgm:pt modelId="{77EF3E2E-C307-4087-9E00-CC9C1C92AEF9}" type="parTrans" cxnId="{545A334C-E8F0-4CF4-844D-7549EA95C0AE}">
      <dgm:prSet/>
      <dgm:spPr/>
      <dgm:t>
        <a:bodyPr/>
        <a:lstStyle/>
        <a:p>
          <a:pPr latinLnBrk="1"/>
          <a:endParaRPr lang="ko-KR" altLang="en-US"/>
        </a:p>
      </dgm:t>
    </dgm:pt>
    <dgm:pt modelId="{A5EF2534-520E-464F-B8C3-285A389C7F58}" type="sibTrans" cxnId="{545A334C-E8F0-4CF4-844D-7549EA95C0AE}">
      <dgm:prSet/>
      <dgm:spPr/>
      <dgm:t>
        <a:bodyPr/>
        <a:lstStyle/>
        <a:p>
          <a:pPr latinLnBrk="1"/>
          <a:endParaRPr lang="ko-KR" altLang="en-US"/>
        </a:p>
      </dgm:t>
    </dgm:pt>
    <dgm:pt modelId="{3E031AA9-D7A8-484D-BCD1-469F92C1896D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이력서관리</a:t>
          </a:r>
          <a:endParaRPr lang="ko-KR" altLang="en-US" sz="900" baseline="0" dirty="0"/>
        </a:p>
      </dgm:t>
    </dgm:pt>
    <dgm:pt modelId="{5EB3D89F-ED1B-4A43-B604-7F4E39844746}" type="parTrans" cxnId="{F9ADD609-18F6-4B32-84F3-A3B182E4FB70}">
      <dgm:prSet/>
      <dgm:spPr/>
      <dgm:t>
        <a:bodyPr/>
        <a:lstStyle/>
        <a:p>
          <a:pPr latinLnBrk="1"/>
          <a:endParaRPr lang="ko-KR" altLang="en-US"/>
        </a:p>
      </dgm:t>
    </dgm:pt>
    <dgm:pt modelId="{58AB6762-F684-41D0-9E25-D7B55A30E2C0}" type="sibTrans" cxnId="{F9ADD609-18F6-4B32-84F3-A3B182E4FB70}">
      <dgm:prSet/>
      <dgm:spPr/>
      <dgm:t>
        <a:bodyPr/>
        <a:lstStyle/>
        <a:p>
          <a:pPr latinLnBrk="1"/>
          <a:endParaRPr lang="ko-KR" altLang="en-US"/>
        </a:p>
      </dgm:t>
    </dgm:pt>
    <dgm:pt modelId="{726B9C96-700F-49CD-BBFF-E68E76CB6496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채용공고관리</a:t>
          </a:r>
          <a:endParaRPr lang="ko-KR" altLang="en-US" sz="900" baseline="0" dirty="0"/>
        </a:p>
      </dgm:t>
    </dgm:pt>
    <dgm:pt modelId="{4B7FFDD3-8CD3-428C-AF60-322023FF9D5E}" type="parTrans" cxnId="{9D8B6C68-D922-4028-8ACB-2DD91D151110}">
      <dgm:prSet/>
      <dgm:spPr/>
      <dgm:t>
        <a:bodyPr/>
        <a:lstStyle/>
        <a:p>
          <a:pPr latinLnBrk="1"/>
          <a:endParaRPr lang="ko-KR" altLang="en-US"/>
        </a:p>
      </dgm:t>
    </dgm:pt>
    <dgm:pt modelId="{AAF77581-8A00-48E2-A4B8-D61B52721A64}" type="sibTrans" cxnId="{9D8B6C68-D922-4028-8ACB-2DD91D151110}">
      <dgm:prSet/>
      <dgm:spPr/>
      <dgm:t>
        <a:bodyPr/>
        <a:lstStyle/>
        <a:p>
          <a:pPr latinLnBrk="1"/>
          <a:endParaRPr lang="ko-KR" altLang="en-US"/>
        </a:p>
      </dgm:t>
    </dgm:pt>
    <dgm:pt modelId="{90AE6E08-55D2-4860-AF28-9A6715CF589A}">
      <dgm:prSet phldrT="[텍스트]" custT="1"/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공지사항</a:t>
          </a:r>
          <a:endParaRPr lang="ko-KR" altLang="en-US" sz="900" baseline="0" dirty="0"/>
        </a:p>
      </dgm:t>
    </dgm:pt>
    <dgm:pt modelId="{E02C7880-4654-4926-887C-D38435803F2C}" type="parTrans" cxnId="{9DB4654A-5AB1-4F55-9EE8-2669FEDBD6B0}">
      <dgm:prSet/>
      <dgm:spPr/>
      <dgm:t>
        <a:bodyPr/>
        <a:lstStyle/>
        <a:p>
          <a:pPr latinLnBrk="1"/>
          <a:endParaRPr lang="ko-KR" altLang="en-US"/>
        </a:p>
      </dgm:t>
    </dgm:pt>
    <dgm:pt modelId="{0EFB121A-FD55-41C7-9570-193946E97C15}" type="sibTrans" cxnId="{9DB4654A-5AB1-4F55-9EE8-2669FEDBD6B0}">
      <dgm:prSet/>
      <dgm:spPr/>
      <dgm:t>
        <a:bodyPr/>
        <a:lstStyle/>
        <a:p>
          <a:pPr latinLnBrk="1"/>
          <a:endParaRPr lang="ko-KR" altLang="en-US"/>
        </a:p>
      </dgm:t>
    </dgm:pt>
    <dgm:pt modelId="{E48BF910-0A6C-48F1-B5A9-3377EC008516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아이디</a:t>
          </a:r>
          <a:r>
            <a:rPr lang="en-US" altLang="ko-KR" sz="900" baseline="0" dirty="0" smtClean="0"/>
            <a:t>/</a:t>
          </a:r>
          <a:r>
            <a:rPr lang="ko-KR" altLang="en-US" sz="900" baseline="0" dirty="0" smtClean="0"/>
            <a:t>비밀번호 찾기</a:t>
          </a:r>
          <a:endParaRPr lang="ko-KR" altLang="en-US" sz="900" baseline="0" dirty="0"/>
        </a:p>
      </dgm:t>
    </dgm:pt>
    <dgm:pt modelId="{CBAEA098-6FF2-4F9C-972B-4FD992B8EBAD}" type="parTrans" cxnId="{80EAF904-FD4A-4F41-B51B-FAE1CEB8420F}">
      <dgm:prSet/>
      <dgm:spPr/>
      <dgm:t>
        <a:bodyPr/>
        <a:lstStyle/>
        <a:p>
          <a:pPr latinLnBrk="1"/>
          <a:endParaRPr lang="ko-KR" altLang="en-US"/>
        </a:p>
      </dgm:t>
    </dgm:pt>
    <dgm:pt modelId="{14109F9D-2B33-4563-B6B1-F853848D3C57}" type="sibTrans" cxnId="{80EAF904-FD4A-4F41-B51B-FAE1CEB8420F}">
      <dgm:prSet/>
      <dgm:spPr/>
      <dgm:t>
        <a:bodyPr/>
        <a:lstStyle/>
        <a:p>
          <a:pPr latinLnBrk="1"/>
          <a:endParaRPr lang="ko-KR" altLang="en-US"/>
        </a:p>
      </dgm:t>
    </dgm:pt>
    <dgm:pt modelId="{509E2774-11DC-410A-A0AD-5D2FF4B1A498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기업정보</a:t>
          </a:r>
          <a:endParaRPr lang="ko-KR" altLang="en-US" sz="900" baseline="0" dirty="0"/>
        </a:p>
      </dgm:t>
    </dgm:pt>
    <dgm:pt modelId="{F92AA80D-9EA0-4563-8DAB-CF8867280E02}" type="parTrans" cxnId="{D7D95CEB-73B1-4703-9BA5-C62B2E8806BA}">
      <dgm:prSet/>
      <dgm:spPr/>
      <dgm:t>
        <a:bodyPr/>
        <a:lstStyle/>
        <a:p>
          <a:pPr latinLnBrk="1"/>
          <a:endParaRPr lang="ko-KR" altLang="en-US"/>
        </a:p>
      </dgm:t>
    </dgm:pt>
    <dgm:pt modelId="{A3C922DB-7F90-41B1-9A7E-1B6F94C03F05}" type="sibTrans" cxnId="{D7D95CEB-73B1-4703-9BA5-C62B2E8806BA}">
      <dgm:prSet/>
      <dgm:spPr/>
      <dgm:t>
        <a:bodyPr/>
        <a:lstStyle/>
        <a:p>
          <a:pPr latinLnBrk="1"/>
          <a:endParaRPr lang="ko-KR" altLang="en-US"/>
        </a:p>
      </dgm:t>
    </dgm:pt>
    <dgm:pt modelId="{B7B8C7D1-939F-42F1-9D62-B238729BBA72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지원현황</a:t>
          </a:r>
          <a:endParaRPr lang="ko-KR" altLang="en-US" sz="900" baseline="0" dirty="0"/>
        </a:p>
      </dgm:t>
    </dgm:pt>
    <dgm:pt modelId="{75930A75-B3C5-45DE-BFE3-698BE036D663}" type="parTrans" cxnId="{C4AFA58F-0F71-4262-BB43-60CB37B876E5}">
      <dgm:prSet/>
      <dgm:spPr/>
      <dgm:t>
        <a:bodyPr/>
        <a:lstStyle/>
        <a:p>
          <a:pPr latinLnBrk="1"/>
          <a:endParaRPr lang="ko-KR" altLang="en-US"/>
        </a:p>
      </dgm:t>
    </dgm:pt>
    <dgm:pt modelId="{0576B5BE-0DFA-47C4-BB3D-42570EDF48CC}" type="sibTrans" cxnId="{C4AFA58F-0F71-4262-BB43-60CB37B876E5}">
      <dgm:prSet/>
      <dgm:spPr/>
      <dgm:t>
        <a:bodyPr/>
        <a:lstStyle/>
        <a:p>
          <a:pPr latinLnBrk="1"/>
          <a:endParaRPr lang="ko-KR" altLang="en-US"/>
        </a:p>
      </dgm:t>
    </dgm:pt>
    <dgm:pt modelId="{458D2F41-EF6B-4D24-9EC2-10FEEF076922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회원탈퇴</a:t>
          </a:r>
          <a:endParaRPr lang="ko-KR" altLang="en-US" sz="900" baseline="0" dirty="0"/>
        </a:p>
      </dgm:t>
    </dgm:pt>
    <dgm:pt modelId="{0B2840AD-E9B5-4C3A-A44E-12A3B9336DFB}" type="parTrans" cxnId="{F1C47843-8F06-49C4-89D4-285A634AA568}">
      <dgm:prSet/>
      <dgm:spPr/>
      <dgm:t>
        <a:bodyPr/>
        <a:lstStyle/>
        <a:p>
          <a:pPr latinLnBrk="1"/>
          <a:endParaRPr lang="ko-KR" altLang="en-US"/>
        </a:p>
      </dgm:t>
    </dgm:pt>
    <dgm:pt modelId="{2823C468-7292-4938-BB16-B6DEAAD48A9C}" type="sibTrans" cxnId="{F1C47843-8F06-49C4-89D4-285A634AA568}">
      <dgm:prSet/>
      <dgm:spPr/>
      <dgm:t>
        <a:bodyPr/>
        <a:lstStyle/>
        <a:p>
          <a:pPr latinLnBrk="1"/>
          <a:endParaRPr lang="ko-KR" altLang="en-US"/>
        </a:p>
      </dgm:t>
    </dgm:pt>
    <dgm:pt modelId="{EEE26970-4A41-45FD-892B-D638EDB6D75C}">
      <dgm:prSet phldrT="[텍스트]" custT="1"/>
      <dgm:spPr>
        <a:ln w="28575"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기업정보보기</a:t>
          </a:r>
          <a:endParaRPr lang="ko-KR" altLang="en-US" sz="900" baseline="0" dirty="0"/>
        </a:p>
      </dgm:t>
    </dgm:pt>
    <dgm:pt modelId="{092220F5-CB5F-4F29-92E6-756BD142A6A5}" type="parTrans" cxnId="{EC17771E-84CA-4650-82FE-10346FDEB087}">
      <dgm:prSet/>
      <dgm:spPr/>
      <dgm:t>
        <a:bodyPr/>
        <a:lstStyle/>
        <a:p>
          <a:pPr latinLnBrk="1"/>
          <a:endParaRPr lang="ko-KR" altLang="en-US"/>
        </a:p>
      </dgm:t>
    </dgm:pt>
    <dgm:pt modelId="{56600221-5646-4F45-90F1-069724F5F1FC}" type="sibTrans" cxnId="{EC17771E-84CA-4650-82FE-10346FDEB087}">
      <dgm:prSet/>
      <dgm:spPr/>
      <dgm:t>
        <a:bodyPr/>
        <a:lstStyle/>
        <a:p>
          <a:pPr latinLnBrk="1"/>
          <a:endParaRPr lang="ko-KR" altLang="en-US"/>
        </a:p>
      </dgm:t>
    </dgm:pt>
    <dgm:pt modelId="{574A1C28-8DF2-4D1A-B4EA-95D6E8D70789}">
      <dgm:prSet phldrT="[텍스트]" custT="1"/>
      <dgm:spPr>
        <a:ln w="28575"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기업정보수정</a:t>
          </a:r>
          <a:endParaRPr lang="ko-KR" altLang="en-US" sz="900" baseline="0" dirty="0"/>
        </a:p>
      </dgm:t>
    </dgm:pt>
    <dgm:pt modelId="{9A319C67-80A2-4E88-A935-EF21D7F98DB2}" type="parTrans" cxnId="{1BC7AE42-649C-43E8-AAE2-45959CCA1BEA}">
      <dgm:prSet/>
      <dgm:spPr/>
      <dgm:t>
        <a:bodyPr/>
        <a:lstStyle/>
        <a:p>
          <a:pPr latinLnBrk="1"/>
          <a:endParaRPr lang="ko-KR" altLang="en-US"/>
        </a:p>
      </dgm:t>
    </dgm:pt>
    <dgm:pt modelId="{57DF3C5C-1F8A-474B-8049-996F8B4F8807}" type="sibTrans" cxnId="{1BC7AE42-649C-43E8-AAE2-45959CCA1BEA}">
      <dgm:prSet/>
      <dgm:spPr/>
      <dgm:t>
        <a:bodyPr/>
        <a:lstStyle/>
        <a:p>
          <a:pPr latinLnBrk="1"/>
          <a:endParaRPr lang="ko-KR" altLang="en-US"/>
        </a:p>
      </dgm:t>
    </dgm:pt>
    <dgm:pt modelId="{5483EE52-FB32-4759-BDEB-988A25E6DF57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직종별</a:t>
          </a:r>
          <a:endParaRPr lang="ko-KR" altLang="en-US" sz="900" baseline="0" dirty="0"/>
        </a:p>
      </dgm:t>
    </dgm:pt>
    <dgm:pt modelId="{D18D69A8-73F5-4C82-84B9-8CA21B7BA0E1}" type="parTrans" cxnId="{38E8213C-04DD-4DCC-8A64-21AED07494AA}">
      <dgm:prSet/>
      <dgm:spPr/>
      <dgm:t>
        <a:bodyPr/>
        <a:lstStyle/>
        <a:p>
          <a:pPr latinLnBrk="1"/>
          <a:endParaRPr lang="ko-KR" altLang="en-US"/>
        </a:p>
      </dgm:t>
    </dgm:pt>
    <dgm:pt modelId="{B1A2358D-9CE4-4B99-9C71-1EF13DB6CBC8}" type="sibTrans" cxnId="{38E8213C-04DD-4DCC-8A64-21AED07494AA}">
      <dgm:prSet/>
      <dgm:spPr/>
      <dgm:t>
        <a:bodyPr/>
        <a:lstStyle/>
        <a:p>
          <a:pPr latinLnBrk="1"/>
          <a:endParaRPr lang="ko-KR" altLang="en-US"/>
        </a:p>
      </dgm:t>
    </dgm:pt>
    <dgm:pt modelId="{E467F1B9-3209-4AB9-AEEE-06E84CE006FF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지역별</a:t>
          </a:r>
          <a:endParaRPr lang="ko-KR" altLang="en-US" sz="900" baseline="0" dirty="0"/>
        </a:p>
      </dgm:t>
    </dgm:pt>
    <dgm:pt modelId="{4C09AE5C-C77E-4306-8973-57E9117C3684}" type="parTrans" cxnId="{096DD542-2627-4C05-8514-C973D9E52E54}">
      <dgm:prSet/>
      <dgm:spPr/>
      <dgm:t>
        <a:bodyPr/>
        <a:lstStyle/>
        <a:p>
          <a:pPr latinLnBrk="1"/>
          <a:endParaRPr lang="ko-KR" altLang="en-US"/>
        </a:p>
      </dgm:t>
    </dgm:pt>
    <dgm:pt modelId="{EFD5883A-019A-42AD-8289-D557D43FCC36}" type="sibTrans" cxnId="{096DD542-2627-4C05-8514-C973D9E52E54}">
      <dgm:prSet/>
      <dgm:spPr/>
      <dgm:t>
        <a:bodyPr/>
        <a:lstStyle/>
        <a:p>
          <a:pPr latinLnBrk="1"/>
          <a:endParaRPr lang="ko-KR" altLang="en-US"/>
        </a:p>
      </dgm:t>
    </dgm:pt>
    <dgm:pt modelId="{55264ED1-8C95-4A39-B899-446D91DF9606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신입사원</a:t>
          </a:r>
          <a:endParaRPr lang="ko-KR" altLang="en-US" sz="900" baseline="0" dirty="0"/>
        </a:p>
      </dgm:t>
    </dgm:pt>
    <dgm:pt modelId="{D38EAFDC-D935-4516-B360-1EE41B0C3E6A}" type="parTrans" cxnId="{316218C8-3AB9-4E7E-A597-0DC96833660C}">
      <dgm:prSet/>
      <dgm:spPr/>
      <dgm:t>
        <a:bodyPr/>
        <a:lstStyle/>
        <a:p>
          <a:pPr latinLnBrk="1"/>
          <a:endParaRPr lang="ko-KR" altLang="en-US"/>
        </a:p>
      </dgm:t>
    </dgm:pt>
    <dgm:pt modelId="{535BA261-16F4-4FA6-AFCA-4FFE9EA43B37}" type="sibTrans" cxnId="{316218C8-3AB9-4E7E-A597-0DC96833660C}">
      <dgm:prSet/>
      <dgm:spPr/>
      <dgm:t>
        <a:bodyPr/>
        <a:lstStyle/>
        <a:p>
          <a:pPr latinLnBrk="1"/>
          <a:endParaRPr lang="ko-KR" altLang="en-US"/>
        </a:p>
      </dgm:t>
    </dgm:pt>
    <dgm:pt modelId="{15C17E10-529A-4794-8ED3-B4EE67CAA815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추천</a:t>
          </a:r>
          <a:endParaRPr lang="ko-KR" altLang="en-US" sz="900" baseline="0" dirty="0"/>
        </a:p>
      </dgm:t>
    </dgm:pt>
    <dgm:pt modelId="{430FCEFE-F3C0-4FD6-B5B8-BF573D77B4F6}" type="parTrans" cxnId="{9E67A07C-F41F-45D1-8680-1C2080395C69}">
      <dgm:prSet/>
      <dgm:spPr/>
      <dgm:t>
        <a:bodyPr/>
        <a:lstStyle/>
        <a:p>
          <a:pPr latinLnBrk="1"/>
          <a:endParaRPr lang="ko-KR" altLang="en-US"/>
        </a:p>
      </dgm:t>
    </dgm:pt>
    <dgm:pt modelId="{96BBC674-D334-4F85-949F-3CE0A23244C3}" type="sibTrans" cxnId="{9E67A07C-F41F-45D1-8680-1C2080395C69}">
      <dgm:prSet/>
      <dgm:spPr/>
      <dgm:t>
        <a:bodyPr/>
        <a:lstStyle/>
        <a:p>
          <a:pPr latinLnBrk="1"/>
          <a:endParaRPr lang="ko-KR" altLang="en-US"/>
        </a:p>
      </dgm:t>
    </dgm:pt>
    <dgm:pt modelId="{F6C24409-6D84-41B8-B4E7-EFDE6D65E653}">
      <dgm:prSet phldrT="[텍스트]" custT="1"/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인재정보</a:t>
          </a:r>
          <a:endParaRPr lang="ko-KR" altLang="en-US" sz="900" baseline="0" dirty="0"/>
        </a:p>
      </dgm:t>
    </dgm:pt>
    <dgm:pt modelId="{D347EFB1-430E-426E-8D4A-5D06A599D3B2}" type="parTrans" cxnId="{04DD0547-8AB8-47E0-953F-6B6DF3ADD379}">
      <dgm:prSet/>
      <dgm:spPr/>
      <dgm:t>
        <a:bodyPr/>
        <a:lstStyle/>
        <a:p>
          <a:pPr latinLnBrk="1"/>
          <a:endParaRPr lang="ko-KR" altLang="en-US"/>
        </a:p>
      </dgm:t>
    </dgm:pt>
    <dgm:pt modelId="{9AC386DE-4F7C-4420-98A7-BB5E25F674D4}" type="sibTrans" cxnId="{04DD0547-8AB8-47E0-953F-6B6DF3ADD379}">
      <dgm:prSet/>
      <dgm:spPr/>
      <dgm:t>
        <a:bodyPr/>
        <a:lstStyle/>
        <a:p>
          <a:pPr latinLnBrk="1"/>
          <a:endParaRPr lang="ko-KR" altLang="en-US"/>
        </a:p>
      </dgm:t>
    </dgm:pt>
    <dgm:pt modelId="{DF06D762-03FD-4176-A8AF-9E0650EC2662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경력채용</a:t>
          </a:r>
          <a:endParaRPr lang="ko-KR" altLang="en-US" sz="900" baseline="0" dirty="0"/>
        </a:p>
      </dgm:t>
    </dgm:pt>
    <dgm:pt modelId="{54D9E6A2-D964-418C-8831-B99CAA8F9C77}" type="parTrans" cxnId="{9EE4CBF8-AE07-429D-BB8A-AE38454CFD28}">
      <dgm:prSet/>
      <dgm:spPr/>
      <dgm:t>
        <a:bodyPr/>
        <a:lstStyle/>
        <a:p>
          <a:pPr latinLnBrk="1"/>
          <a:endParaRPr lang="ko-KR" altLang="en-US"/>
        </a:p>
      </dgm:t>
    </dgm:pt>
    <dgm:pt modelId="{72AC13E4-756C-4F3C-BA68-662396791FF0}" type="sibTrans" cxnId="{9EE4CBF8-AE07-429D-BB8A-AE38454CFD28}">
      <dgm:prSet/>
      <dgm:spPr/>
      <dgm:t>
        <a:bodyPr/>
        <a:lstStyle/>
        <a:p>
          <a:pPr latinLnBrk="1"/>
          <a:endParaRPr lang="ko-KR" altLang="en-US"/>
        </a:p>
      </dgm:t>
    </dgm:pt>
    <dgm:pt modelId="{BFE3B930-33F3-480F-842E-FB2BDEB4F6F7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직종</a:t>
          </a:r>
          <a:endParaRPr lang="ko-KR" altLang="en-US" sz="900" baseline="0" dirty="0"/>
        </a:p>
      </dgm:t>
    </dgm:pt>
    <dgm:pt modelId="{DAE5DC16-34D5-4B14-BB74-85BB94E0B9FA}" type="parTrans" cxnId="{D7231013-7398-4CB1-8AC2-035CDE6ACAA0}">
      <dgm:prSet/>
      <dgm:spPr/>
      <dgm:t>
        <a:bodyPr/>
        <a:lstStyle/>
        <a:p>
          <a:pPr latinLnBrk="1"/>
          <a:endParaRPr lang="ko-KR" altLang="en-US"/>
        </a:p>
      </dgm:t>
    </dgm:pt>
    <dgm:pt modelId="{C4CE3808-2A34-491B-9543-97B3C024E152}" type="sibTrans" cxnId="{D7231013-7398-4CB1-8AC2-035CDE6ACAA0}">
      <dgm:prSet/>
      <dgm:spPr/>
      <dgm:t>
        <a:bodyPr/>
        <a:lstStyle/>
        <a:p>
          <a:pPr latinLnBrk="1"/>
          <a:endParaRPr lang="ko-KR" altLang="en-US"/>
        </a:p>
      </dgm:t>
    </dgm:pt>
    <dgm:pt modelId="{82600BDB-2138-4896-9CB6-E37E58D463B0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학력</a:t>
          </a:r>
          <a:endParaRPr lang="ko-KR" altLang="en-US" sz="900" baseline="0" dirty="0"/>
        </a:p>
      </dgm:t>
    </dgm:pt>
    <dgm:pt modelId="{A23CCEF1-5690-487F-AF5A-C125C777A113}" type="parTrans" cxnId="{B77D00B0-7D9F-41E1-97A5-1DB696A084E5}">
      <dgm:prSet/>
      <dgm:spPr/>
      <dgm:t>
        <a:bodyPr/>
        <a:lstStyle/>
        <a:p>
          <a:pPr latinLnBrk="1"/>
          <a:endParaRPr lang="ko-KR" altLang="en-US"/>
        </a:p>
      </dgm:t>
    </dgm:pt>
    <dgm:pt modelId="{A3FEBCD8-DF55-4E78-8512-B926E69306CD}" type="sibTrans" cxnId="{B77D00B0-7D9F-41E1-97A5-1DB696A084E5}">
      <dgm:prSet/>
      <dgm:spPr/>
      <dgm:t>
        <a:bodyPr/>
        <a:lstStyle/>
        <a:p>
          <a:pPr latinLnBrk="1"/>
          <a:endParaRPr lang="ko-KR" altLang="en-US"/>
        </a:p>
      </dgm:t>
    </dgm:pt>
    <dgm:pt modelId="{2296614A-597D-4966-AB21-765F52EAD801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지역</a:t>
          </a:r>
          <a:endParaRPr lang="ko-KR" altLang="en-US" sz="900" baseline="0" dirty="0"/>
        </a:p>
      </dgm:t>
    </dgm:pt>
    <dgm:pt modelId="{09DEB200-6770-401E-9806-D749197C4647}" type="parTrans" cxnId="{D0FC1EA5-4BF2-419C-A2E0-BA057C9B4ADA}">
      <dgm:prSet/>
      <dgm:spPr/>
      <dgm:t>
        <a:bodyPr/>
        <a:lstStyle/>
        <a:p>
          <a:pPr latinLnBrk="1"/>
          <a:endParaRPr lang="ko-KR" altLang="en-US"/>
        </a:p>
      </dgm:t>
    </dgm:pt>
    <dgm:pt modelId="{E2B51694-1253-437B-86F4-29D0F73E0D33}" type="sibTrans" cxnId="{D0FC1EA5-4BF2-419C-A2E0-BA057C9B4ADA}">
      <dgm:prSet/>
      <dgm:spPr/>
      <dgm:t>
        <a:bodyPr/>
        <a:lstStyle/>
        <a:p>
          <a:pPr latinLnBrk="1"/>
          <a:endParaRPr lang="ko-KR" altLang="en-US"/>
        </a:p>
      </dgm:t>
    </dgm:pt>
    <dgm:pt modelId="{C6473E05-3068-417E-A275-6D1142CDD5EF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업종</a:t>
          </a:r>
          <a:endParaRPr lang="ko-KR" altLang="en-US" sz="900" baseline="0" dirty="0"/>
        </a:p>
      </dgm:t>
    </dgm:pt>
    <dgm:pt modelId="{D18AEF93-7F2A-4FB2-BC12-E9C2E0022D80}" type="parTrans" cxnId="{9E731B97-62AF-46CB-95EE-4BA1ABFFA10A}">
      <dgm:prSet/>
      <dgm:spPr/>
      <dgm:t>
        <a:bodyPr/>
        <a:lstStyle/>
        <a:p>
          <a:pPr latinLnBrk="1"/>
          <a:endParaRPr lang="ko-KR" altLang="en-US"/>
        </a:p>
      </dgm:t>
    </dgm:pt>
    <dgm:pt modelId="{4DA75B84-10FB-4D14-87A6-C4EAA3684DCA}" type="sibTrans" cxnId="{9E731B97-62AF-46CB-95EE-4BA1ABFFA10A}">
      <dgm:prSet/>
      <dgm:spPr/>
      <dgm:t>
        <a:bodyPr/>
        <a:lstStyle/>
        <a:p>
          <a:pPr latinLnBrk="1"/>
          <a:endParaRPr lang="ko-KR" altLang="en-US"/>
        </a:p>
      </dgm:t>
    </dgm:pt>
    <dgm:pt modelId="{F17D562C-F6DB-4F85-9C7D-6769F55BB897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근무조건</a:t>
          </a:r>
          <a:endParaRPr lang="ko-KR" altLang="en-US" sz="900" baseline="0" dirty="0"/>
        </a:p>
      </dgm:t>
    </dgm:pt>
    <dgm:pt modelId="{EE9380BA-9B37-442A-8B3D-0DF9E3B74A71}" type="parTrans" cxnId="{5FA59AEF-03FC-46E0-914C-45ABA43070AA}">
      <dgm:prSet/>
      <dgm:spPr/>
      <dgm:t>
        <a:bodyPr/>
        <a:lstStyle/>
        <a:p>
          <a:pPr latinLnBrk="1"/>
          <a:endParaRPr lang="ko-KR" altLang="en-US"/>
        </a:p>
      </dgm:t>
    </dgm:pt>
    <dgm:pt modelId="{1111286A-FE6F-44E3-88F6-2FBDCE15DEF7}" type="sibTrans" cxnId="{5FA59AEF-03FC-46E0-914C-45ABA43070AA}">
      <dgm:prSet/>
      <dgm:spPr/>
      <dgm:t>
        <a:bodyPr/>
        <a:lstStyle/>
        <a:p>
          <a:pPr latinLnBrk="1"/>
          <a:endParaRPr lang="ko-KR" altLang="en-US"/>
        </a:p>
      </dgm:t>
    </dgm:pt>
    <dgm:pt modelId="{1D98F7E2-CE44-4F51-A067-895339071596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자격증</a:t>
          </a:r>
          <a:endParaRPr lang="ko-KR" altLang="en-US" sz="900" baseline="0" dirty="0"/>
        </a:p>
      </dgm:t>
    </dgm:pt>
    <dgm:pt modelId="{9B37A8D3-4341-4FE9-9E3D-605BE4D42D76}" type="parTrans" cxnId="{30CA864C-08E8-42BA-B5C3-6B7BD74760F5}">
      <dgm:prSet/>
      <dgm:spPr/>
      <dgm:t>
        <a:bodyPr/>
        <a:lstStyle/>
        <a:p>
          <a:pPr latinLnBrk="1"/>
          <a:endParaRPr lang="ko-KR" altLang="en-US"/>
        </a:p>
      </dgm:t>
    </dgm:pt>
    <dgm:pt modelId="{3BB6CF50-4844-454F-A056-F12EDB5B0070}" type="sibTrans" cxnId="{30CA864C-08E8-42BA-B5C3-6B7BD74760F5}">
      <dgm:prSet/>
      <dgm:spPr/>
      <dgm:t>
        <a:bodyPr/>
        <a:lstStyle/>
        <a:p>
          <a:pPr latinLnBrk="1"/>
          <a:endParaRPr lang="ko-KR" altLang="en-US"/>
        </a:p>
      </dgm:t>
    </dgm:pt>
    <dgm:pt modelId="{37C64B83-4CF1-4F44-A064-B9377516A39B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이력서 양식</a:t>
          </a:r>
          <a:endParaRPr lang="ko-KR" altLang="en-US" sz="900" baseline="0" dirty="0"/>
        </a:p>
      </dgm:t>
    </dgm:pt>
    <dgm:pt modelId="{9AAE6EF3-173B-4F28-BD5D-94F300CFE461}" type="parTrans" cxnId="{43734C8F-AFD2-4076-81BE-9EA07224F69A}">
      <dgm:prSet/>
      <dgm:spPr/>
      <dgm:t>
        <a:bodyPr/>
        <a:lstStyle/>
        <a:p>
          <a:pPr latinLnBrk="1"/>
          <a:endParaRPr lang="ko-KR" altLang="en-US"/>
        </a:p>
      </dgm:t>
    </dgm:pt>
    <dgm:pt modelId="{852061CB-A3EB-4116-B1ED-C3A638C685D2}" type="sibTrans" cxnId="{43734C8F-AFD2-4076-81BE-9EA07224F69A}">
      <dgm:prSet/>
      <dgm:spPr/>
      <dgm:t>
        <a:bodyPr/>
        <a:lstStyle/>
        <a:p>
          <a:pPr latinLnBrk="1"/>
          <a:endParaRPr lang="ko-KR" altLang="en-US"/>
        </a:p>
      </dgm:t>
    </dgm:pt>
    <dgm:pt modelId="{CF39FF8B-6535-48A7-833B-592383780991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무료 강좌 </a:t>
          </a:r>
          <a:endParaRPr lang="ko-KR" altLang="en-US" sz="900" baseline="0" dirty="0"/>
        </a:p>
      </dgm:t>
    </dgm:pt>
    <dgm:pt modelId="{9532B399-85FD-4554-AD18-70BC18A03CD7}" type="parTrans" cxnId="{3211BCA9-3474-452E-B9E1-AEE538487DA3}">
      <dgm:prSet/>
      <dgm:spPr/>
      <dgm:t>
        <a:bodyPr/>
        <a:lstStyle/>
        <a:p>
          <a:pPr latinLnBrk="1"/>
          <a:endParaRPr lang="ko-KR" altLang="en-US"/>
        </a:p>
      </dgm:t>
    </dgm:pt>
    <dgm:pt modelId="{7359673C-31F5-450F-9317-BAD245D77FA3}" type="sibTrans" cxnId="{3211BCA9-3474-452E-B9E1-AEE538487DA3}">
      <dgm:prSet/>
      <dgm:spPr/>
      <dgm:t>
        <a:bodyPr/>
        <a:lstStyle/>
        <a:p>
          <a:pPr latinLnBrk="1"/>
          <a:endParaRPr lang="ko-KR" altLang="en-US"/>
        </a:p>
      </dgm:t>
    </dgm:pt>
    <dgm:pt modelId="{51E3C83F-D03F-4C8B-96D6-7E82B555A9CD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취업 뉴스</a:t>
          </a:r>
          <a:endParaRPr lang="ko-KR" altLang="en-US" sz="900" baseline="0" dirty="0"/>
        </a:p>
      </dgm:t>
    </dgm:pt>
    <dgm:pt modelId="{4D7C1B23-E58B-44FE-B016-B73B55B1AC4E}" type="parTrans" cxnId="{F5E16094-F847-408A-B266-CD30320F0C7E}">
      <dgm:prSet/>
      <dgm:spPr/>
      <dgm:t>
        <a:bodyPr/>
        <a:lstStyle/>
        <a:p>
          <a:pPr latinLnBrk="1"/>
          <a:endParaRPr lang="ko-KR" altLang="en-US"/>
        </a:p>
      </dgm:t>
    </dgm:pt>
    <dgm:pt modelId="{20C93C54-7B3E-41C7-9552-95177D9AD981}" type="sibTrans" cxnId="{F5E16094-F847-408A-B266-CD30320F0C7E}">
      <dgm:prSet/>
      <dgm:spPr/>
      <dgm:t>
        <a:bodyPr/>
        <a:lstStyle/>
        <a:p>
          <a:pPr latinLnBrk="1"/>
          <a:endParaRPr lang="ko-KR" altLang="en-US"/>
        </a:p>
      </dgm:t>
    </dgm:pt>
    <dgm:pt modelId="{173866BD-C0F7-4718-954B-E6C22A9B2EEF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취업 도구모음</a:t>
          </a:r>
          <a:endParaRPr lang="ko-KR" altLang="en-US" sz="900" baseline="0" dirty="0"/>
        </a:p>
      </dgm:t>
    </dgm:pt>
    <dgm:pt modelId="{580C4070-F97E-4F93-A283-394DAFBB55FB}" type="parTrans" cxnId="{09674F7E-F76E-4952-94CE-B560407317D2}">
      <dgm:prSet/>
      <dgm:spPr/>
      <dgm:t>
        <a:bodyPr/>
        <a:lstStyle/>
        <a:p>
          <a:pPr latinLnBrk="1"/>
          <a:endParaRPr lang="ko-KR" altLang="en-US"/>
        </a:p>
      </dgm:t>
    </dgm:pt>
    <dgm:pt modelId="{C507E47E-A611-4B96-B23A-671229759502}" type="sibTrans" cxnId="{09674F7E-F76E-4952-94CE-B560407317D2}">
      <dgm:prSet/>
      <dgm:spPr/>
      <dgm:t>
        <a:bodyPr/>
        <a:lstStyle/>
        <a:p>
          <a:pPr latinLnBrk="1"/>
          <a:endParaRPr lang="ko-KR" altLang="en-US"/>
        </a:p>
      </dgm:t>
    </dgm:pt>
    <dgm:pt modelId="{C775464F-8E26-44E4-AEEE-8DAB00F6EB4F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en-US" altLang="ko-KR" sz="900" baseline="0" dirty="0" smtClean="0"/>
            <a:t>1:1</a:t>
          </a:r>
          <a:r>
            <a:rPr lang="ko-KR" altLang="en-US" sz="900" baseline="0" dirty="0" smtClean="0"/>
            <a:t>문의</a:t>
          </a:r>
          <a:endParaRPr lang="ko-KR" altLang="en-US" sz="900" baseline="0" dirty="0"/>
        </a:p>
      </dgm:t>
    </dgm:pt>
    <dgm:pt modelId="{16723507-28F9-43E0-B4F5-6B600DE4160F}" type="parTrans" cxnId="{D31587ED-AFFA-4E62-B331-0A5EC28A5B2D}">
      <dgm:prSet/>
      <dgm:spPr/>
      <dgm:t>
        <a:bodyPr/>
        <a:lstStyle/>
        <a:p>
          <a:pPr latinLnBrk="1"/>
          <a:endParaRPr lang="ko-KR" altLang="en-US"/>
        </a:p>
      </dgm:t>
    </dgm:pt>
    <dgm:pt modelId="{9691AE3F-FCF8-48C8-8887-0B5B87577959}" type="sibTrans" cxnId="{D31587ED-AFFA-4E62-B331-0A5EC28A5B2D}">
      <dgm:prSet/>
      <dgm:spPr/>
      <dgm:t>
        <a:bodyPr/>
        <a:lstStyle/>
        <a:p>
          <a:pPr latinLnBrk="1"/>
          <a:endParaRPr lang="ko-KR" altLang="en-US"/>
        </a:p>
      </dgm:t>
    </dgm:pt>
    <dgm:pt modelId="{F3710DA3-2955-4A63-AEE2-67BE846981CA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공지사항</a:t>
          </a:r>
          <a:endParaRPr lang="ko-KR" altLang="en-US" sz="900" baseline="0" dirty="0"/>
        </a:p>
      </dgm:t>
    </dgm:pt>
    <dgm:pt modelId="{28450418-7383-4F92-8FA9-DCD9EE6D5FDA}" type="sibTrans" cxnId="{3496042C-9727-47F3-9B40-518A175B018C}">
      <dgm:prSet/>
      <dgm:spPr/>
      <dgm:t>
        <a:bodyPr/>
        <a:lstStyle/>
        <a:p>
          <a:pPr latinLnBrk="1"/>
          <a:endParaRPr lang="ko-KR" altLang="en-US"/>
        </a:p>
      </dgm:t>
    </dgm:pt>
    <dgm:pt modelId="{6DB55120-F25E-40AA-A257-1F7F55F4707C}" type="parTrans" cxnId="{3496042C-9727-47F3-9B40-518A175B018C}">
      <dgm:prSet/>
      <dgm:spPr/>
      <dgm:t>
        <a:bodyPr/>
        <a:lstStyle/>
        <a:p>
          <a:pPr latinLnBrk="1"/>
          <a:endParaRPr lang="ko-KR" altLang="en-US"/>
        </a:p>
      </dgm:t>
    </dgm:pt>
    <dgm:pt modelId="{E59FEB0F-DCC0-43DE-810C-FD9F7BC070A6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게시판</a:t>
          </a:r>
          <a:endParaRPr lang="ko-KR" altLang="en-US" sz="900" baseline="0" dirty="0"/>
        </a:p>
      </dgm:t>
    </dgm:pt>
    <dgm:pt modelId="{E6A1FA09-D279-4CE8-84BB-13E0B3066445}" type="sibTrans" cxnId="{FD66E922-2051-4191-9074-92E4433D6C58}">
      <dgm:prSet/>
      <dgm:spPr/>
      <dgm:t>
        <a:bodyPr/>
        <a:lstStyle/>
        <a:p>
          <a:pPr latinLnBrk="1"/>
          <a:endParaRPr lang="ko-KR" altLang="en-US"/>
        </a:p>
      </dgm:t>
    </dgm:pt>
    <dgm:pt modelId="{0E4421E6-9270-4BFA-8453-D8EF4838E7B9}" type="parTrans" cxnId="{FD66E922-2051-4191-9074-92E4433D6C58}">
      <dgm:prSet/>
      <dgm:spPr/>
      <dgm:t>
        <a:bodyPr/>
        <a:lstStyle/>
        <a:p>
          <a:pPr latinLnBrk="1"/>
          <a:endParaRPr lang="ko-KR" altLang="en-US"/>
        </a:p>
      </dgm:t>
    </dgm:pt>
    <dgm:pt modelId="{4C6719F0-D08F-465B-8D21-789A82DF5AE7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인재 정보관리</a:t>
          </a:r>
          <a:endParaRPr lang="ko-KR" altLang="en-US" sz="900" baseline="0" dirty="0"/>
        </a:p>
      </dgm:t>
    </dgm:pt>
    <dgm:pt modelId="{7A76BDB2-DEA3-45BA-AAB5-80E1A6C85B73}" type="parTrans" cxnId="{D2E4B088-6F25-47F1-924C-C0EE29F6A5A4}">
      <dgm:prSet/>
      <dgm:spPr/>
      <dgm:t>
        <a:bodyPr/>
        <a:lstStyle/>
        <a:p>
          <a:pPr latinLnBrk="1"/>
          <a:endParaRPr lang="ko-KR" altLang="en-US"/>
        </a:p>
      </dgm:t>
    </dgm:pt>
    <dgm:pt modelId="{15A3D65D-88FF-4D4C-8753-1F3B8D3395CD}" type="sibTrans" cxnId="{D2E4B088-6F25-47F1-924C-C0EE29F6A5A4}">
      <dgm:prSet/>
      <dgm:spPr/>
      <dgm:t>
        <a:bodyPr/>
        <a:lstStyle/>
        <a:p>
          <a:pPr latinLnBrk="1"/>
          <a:endParaRPr lang="ko-KR" altLang="en-US"/>
        </a:p>
      </dgm:t>
    </dgm:pt>
    <dgm:pt modelId="{1082017B-B76D-471D-AFFF-62DFCFE95E71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결제관리</a:t>
          </a:r>
          <a:endParaRPr lang="ko-KR" altLang="en-US" sz="900" baseline="0" dirty="0"/>
        </a:p>
      </dgm:t>
    </dgm:pt>
    <dgm:pt modelId="{8BD2C149-20D4-4201-BABA-0354E011501C}" type="parTrans" cxnId="{DB47EC55-18B7-409C-8C9E-D6EEDAD77746}">
      <dgm:prSet/>
      <dgm:spPr/>
      <dgm:t>
        <a:bodyPr/>
        <a:lstStyle/>
        <a:p>
          <a:pPr latinLnBrk="1"/>
          <a:endParaRPr lang="ko-KR" altLang="en-US"/>
        </a:p>
      </dgm:t>
    </dgm:pt>
    <dgm:pt modelId="{791C6C3E-5BCA-4A97-BB17-160473B3E957}" type="sibTrans" cxnId="{DB47EC55-18B7-409C-8C9E-D6EEDAD77746}">
      <dgm:prSet/>
      <dgm:spPr/>
      <dgm:t>
        <a:bodyPr/>
        <a:lstStyle/>
        <a:p>
          <a:pPr latinLnBrk="1"/>
          <a:endParaRPr lang="ko-KR" altLang="en-US"/>
        </a:p>
      </dgm:t>
    </dgm:pt>
    <dgm:pt modelId="{87216064-AA4F-49AD-A2D3-CE4F7FD691F3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면접제의 인재관리</a:t>
          </a:r>
          <a:endParaRPr lang="ko-KR" altLang="en-US" sz="900" baseline="0" dirty="0"/>
        </a:p>
      </dgm:t>
    </dgm:pt>
    <dgm:pt modelId="{5FFA60F0-BBDB-4409-A2E9-A27C0404F77A}" type="parTrans" cxnId="{9633DCB2-A3D3-4BC2-93CF-FB0704E8144C}">
      <dgm:prSet/>
      <dgm:spPr/>
      <dgm:t>
        <a:bodyPr/>
        <a:lstStyle/>
        <a:p>
          <a:pPr latinLnBrk="1"/>
          <a:endParaRPr lang="ko-KR" altLang="en-US"/>
        </a:p>
      </dgm:t>
    </dgm:pt>
    <dgm:pt modelId="{E65F803A-BA42-4A93-B8D7-F90C6F708986}" type="sibTrans" cxnId="{9633DCB2-A3D3-4BC2-93CF-FB0704E8144C}">
      <dgm:prSet/>
      <dgm:spPr/>
      <dgm:t>
        <a:bodyPr/>
        <a:lstStyle/>
        <a:p>
          <a:pPr latinLnBrk="1"/>
          <a:endParaRPr lang="ko-KR" altLang="en-US"/>
        </a:p>
      </dgm:t>
    </dgm:pt>
    <dgm:pt modelId="{3D31D1DD-842A-4A2B-ADA5-202695838E39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스크랩 이력서</a:t>
          </a:r>
          <a:endParaRPr lang="ko-KR" altLang="en-US" sz="900" baseline="0" dirty="0"/>
        </a:p>
      </dgm:t>
    </dgm:pt>
    <dgm:pt modelId="{6A771172-2632-4833-B277-3881659111EA}" type="parTrans" cxnId="{95745DF1-911F-4E44-BA64-21EC1117E1CC}">
      <dgm:prSet/>
      <dgm:spPr/>
      <dgm:t>
        <a:bodyPr/>
        <a:lstStyle/>
        <a:p>
          <a:pPr latinLnBrk="1"/>
          <a:endParaRPr lang="ko-KR" altLang="en-US"/>
        </a:p>
      </dgm:t>
    </dgm:pt>
    <dgm:pt modelId="{502AC9BA-618D-45DB-894E-D49537755167}" type="sibTrans" cxnId="{95745DF1-911F-4E44-BA64-21EC1117E1CC}">
      <dgm:prSet/>
      <dgm:spPr/>
      <dgm:t>
        <a:bodyPr/>
        <a:lstStyle/>
        <a:p>
          <a:pPr latinLnBrk="1"/>
          <a:endParaRPr lang="ko-KR" altLang="en-US"/>
        </a:p>
      </dgm:t>
    </dgm:pt>
    <dgm:pt modelId="{6236A71C-751B-4D96-9A8B-64CBE54C55A3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결제하기</a:t>
          </a:r>
          <a:endParaRPr lang="ko-KR" altLang="en-US" sz="900" baseline="0" dirty="0"/>
        </a:p>
      </dgm:t>
    </dgm:pt>
    <dgm:pt modelId="{1BA6491C-7F47-4051-B67B-71F018736D2B}" type="parTrans" cxnId="{ABE0B0AA-EFD8-4CF2-8DA5-4CAD098F2591}">
      <dgm:prSet/>
      <dgm:spPr/>
      <dgm:t>
        <a:bodyPr/>
        <a:lstStyle/>
        <a:p>
          <a:pPr latinLnBrk="1"/>
          <a:endParaRPr lang="ko-KR" altLang="en-US"/>
        </a:p>
      </dgm:t>
    </dgm:pt>
    <dgm:pt modelId="{26CE5C76-7E54-4120-828E-B35146AC7275}" type="sibTrans" cxnId="{ABE0B0AA-EFD8-4CF2-8DA5-4CAD098F2591}">
      <dgm:prSet/>
      <dgm:spPr/>
      <dgm:t>
        <a:bodyPr/>
        <a:lstStyle/>
        <a:p>
          <a:pPr latinLnBrk="1"/>
          <a:endParaRPr lang="ko-KR" altLang="en-US"/>
        </a:p>
      </dgm:t>
    </dgm:pt>
    <dgm:pt modelId="{36C5AD4A-D4CA-4569-A117-B483950658A9}">
      <dgm:prSet phldrT="[텍스트]" custT="1"/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잔여기간</a:t>
          </a:r>
          <a:endParaRPr lang="ko-KR" altLang="en-US" sz="900" baseline="0" dirty="0"/>
        </a:p>
      </dgm:t>
    </dgm:pt>
    <dgm:pt modelId="{E514F459-236C-4286-AC00-B690025844A1}" type="parTrans" cxnId="{08D5F948-3CD3-488B-B51B-4CB39768F1DC}">
      <dgm:prSet/>
      <dgm:spPr/>
      <dgm:t>
        <a:bodyPr/>
        <a:lstStyle/>
        <a:p>
          <a:pPr latinLnBrk="1"/>
          <a:endParaRPr lang="ko-KR" altLang="en-US"/>
        </a:p>
      </dgm:t>
    </dgm:pt>
    <dgm:pt modelId="{57B673C7-807C-4762-8D6D-09B7C1EB9841}" type="sibTrans" cxnId="{08D5F948-3CD3-488B-B51B-4CB39768F1DC}">
      <dgm:prSet/>
      <dgm:spPr/>
      <dgm:t>
        <a:bodyPr/>
        <a:lstStyle/>
        <a:p>
          <a:pPr latinLnBrk="1"/>
          <a:endParaRPr lang="ko-KR" altLang="en-US"/>
        </a:p>
      </dgm:t>
    </dgm:pt>
    <dgm:pt modelId="{B4929B96-8DAD-4453-A7B9-392D8BFE0B73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공고등록</a:t>
          </a:r>
          <a:endParaRPr lang="ko-KR" altLang="en-US" sz="900" baseline="0" dirty="0"/>
        </a:p>
      </dgm:t>
    </dgm:pt>
    <dgm:pt modelId="{B555D8F3-35F5-4133-BB7B-894BB74C72DA}" type="parTrans" cxnId="{1568944D-1CFA-4327-B428-2EFB674815D4}">
      <dgm:prSet/>
      <dgm:spPr/>
      <dgm:t>
        <a:bodyPr/>
        <a:lstStyle/>
        <a:p>
          <a:pPr latinLnBrk="1"/>
          <a:endParaRPr lang="ko-KR" altLang="en-US"/>
        </a:p>
      </dgm:t>
    </dgm:pt>
    <dgm:pt modelId="{6C818B5B-BD2E-4C45-9DC7-B3C83A52C3AE}" type="sibTrans" cxnId="{1568944D-1CFA-4327-B428-2EFB674815D4}">
      <dgm:prSet/>
      <dgm:spPr/>
      <dgm:t>
        <a:bodyPr/>
        <a:lstStyle/>
        <a:p>
          <a:pPr latinLnBrk="1"/>
          <a:endParaRPr lang="ko-KR" altLang="en-US"/>
        </a:p>
      </dgm:t>
    </dgm:pt>
    <dgm:pt modelId="{89C33976-5E50-454F-9B33-10D4375F4429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공고수정</a:t>
          </a:r>
          <a:endParaRPr lang="ko-KR" altLang="en-US" sz="900" baseline="0" dirty="0"/>
        </a:p>
      </dgm:t>
    </dgm:pt>
    <dgm:pt modelId="{4C8A9D6D-48F8-428B-B060-2E593F7D9189}" type="parTrans" cxnId="{ACDE558F-4073-4C8D-8BA9-B97403CF84E4}">
      <dgm:prSet/>
      <dgm:spPr/>
      <dgm:t>
        <a:bodyPr/>
        <a:lstStyle/>
        <a:p>
          <a:pPr latinLnBrk="1"/>
          <a:endParaRPr lang="ko-KR" altLang="en-US"/>
        </a:p>
      </dgm:t>
    </dgm:pt>
    <dgm:pt modelId="{D9E7DB5A-6072-4797-9A39-88E388CA3B80}" type="sibTrans" cxnId="{ACDE558F-4073-4C8D-8BA9-B97403CF84E4}">
      <dgm:prSet/>
      <dgm:spPr/>
      <dgm:t>
        <a:bodyPr/>
        <a:lstStyle/>
        <a:p>
          <a:pPr latinLnBrk="1"/>
          <a:endParaRPr lang="ko-KR" altLang="en-US"/>
        </a:p>
      </dgm:t>
    </dgm:pt>
    <dgm:pt modelId="{CDD747E2-E100-4273-9642-4D85610EF117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공고삭제</a:t>
          </a:r>
          <a:endParaRPr lang="ko-KR" altLang="en-US" sz="900" baseline="0" dirty="0"/>
        </a:p>
      </dgm:t>
    </dgm:pt>
    <dgm:pt modelId="{8CFE2C73-58FF-41B4-8B76-025BB50D9E12}" type="parTrans" cxnId="{F9F5392F-004F-474B-9A47-CE2F637F61E6}">
      <dgm:prSet/>
      <dgm:spPr/>
      <dgm:t>
        <a:bodyPr/>
        <a:lstStyle/>
        <a:p>
          <a:pPr latinLnBrk="1"/>
          <a:endParaRPr lang="ko-KR" altLang="en-US"/>
        </a:p>
      </dgm:t>
    </dgm:pt>
    <dgm:pt modelId="{40B34789-19A4-4E84-93B3-ED24138857D2}" type="sibTrans" cxnId="{F9F5392F-004F-474B-9A47-CE2F637F61E6}">
      <dgm:prSet/>
      <dgm:spPr/>
      <dgm:t>
        <a:bodyPr/>
        <a:lstStyle/>
        <a:p>
          <a:pPr latinLnBrk="1"/>
          <a:endParaRPr lang="ko-KR" altLang="en-US"/>
        </a:p>
      </dgm:t>
    </dgm:pt>
    <dgm:pt modelId="{4A5E2512-108F-4F0F-B7F2-70D10137CBB7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결제하기</a:t>
          </a:r>
          <a:endParaRPr lang="ko-KR" altLang="en-US" sz="900" baseline="0" dirty="0"/>
        </a:p>
      </dgm:t>
    </dgm:pt>
    <dgm:pt modelId="{BDEEF4C8-09C5-4B7C-8033-278756836536}" type="parTrans" cxnId="{87EC28F0-A1E5-4A45-90AD-234BE2094CA0}">
      <dgm:prSet/>
      <dgm:spPr/>
      <dgm:t>
        <a:bodyPr/>
        <a:lstStyle/>
        <a:p>
          <a:pPr latinLnBrk="1"/>
          <a:endParaRPr lang="ko-KR" altLang="en-US"/>
        </a:p>
      </dgm:t>
    </dgm:pt>
    <dgm:pt modelId="{F3AEA5EE-4865-4D32-A931-F4251E5B35C8}" type="sibTrans" cxnId="{87EC28F0-A1E5-4A45-90AD-234BE2094CA0}">
      <dgm:prSet/>
      <dgm:spPr/>
      <dgm:t>
        <a:bodyPr/>
        <a:lstStyle/>
        <a:p>
          <a:pPr latinLnBrk="1"/>
          <a:endParaRPr lang="ko-KR" altLang="en-US"/>
        </a:p>
      </dgm:t>
    </dgm:pt>
    <dgm:pt modelId="{E13096BD-B1BF-44F0-A53A-AD59629B5B7A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인재열람</a:t>
          </a:r>
          <a:r>
            <a:rPr lang="en-US" altLang="ko-KR" sz="900" baseline="0" dirty="0" smtClean="0"/>
            <a:t>,</a:t>
          </a:r>
          <a:r>
            <a:rPr lang="ko-KR" altLang="en-US" sz="900" baseline="0" dirty="0" smtClean="0"/>
            <a:t>광고</a:t>
          </a:r>
          <a:endParaRPr lang="ko-KR" altLang="en-US" sz="900" baseline="0" dirty="0"/>
        </a:p>
      </dgm:t>
    </dgm:pt>
    <dgm:pt modelId="{E1DE37D6-4F15-4BDC-861A-C8EC40A21220}" type="parTrans" cxnId="{1243F1D8-B914-4A85-A3AC-A130E330AA21}">
      <dgm:prSet/>
      <dgm:spPr/>
      <dgm:t>
        <a:bodyPr/>
        <a:lstStyle/>
        <a:p>
          <a:pPr latinLnBrk="1"/>
          <a:endParaRPr lang="ko-KR" altLang="en-US"/>
        </a:p>
      </dgm:t>
    </dgm:pt>
    <dgm:pt modelId="{FD4B7E74-5A94-40FC-8EE1-2D624E8D2E74}" type="sibTrans" cxnId="{1243F1D8-B914-4A85-A3AC-A130E330AA21}">
      <dgm:prSet/>
      <dgm:spPr/>
      <dgm:t>
        <a:bodyPr/>
        <a:lstStyle/>
        <a:p>
          <a:pPr latinLnBrk="1"/>
          <a:endParaRPr lang="ko-KR" altLang="en-US"/>
        </a:p>
      </dgm:t>
    </dgm:pt>
    <dgm:pt modelId="{15AF29C7-BE2E-465F-9B2B-990A9D52C3EA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인재열람</a:t>
          </a:r>
          <a:r>
            <a:rPr lang="en-US" altLang="ko-KR" sz="900" baseline="0" dirty="0" smtClean="0"/>
            <a:t>,</a:t>
          </a:r>
          <a:r>
            <a:rPr lang="ko-KR" altLang="en-US" sz="900" baseline="0" dirty="0" smtClean="0"/>
            <a:t>광고</a:t>
          </a:r>
          <a:endParaRPr lang="ko-KR" altLang="en-US" sz="900" baseline="0" dirty="0"/>
        </a:p>
      </dgm:t>
    </dgm:pt>
    <dgm:pt modelId="{61084054-9C58-4847-9DBF-EF640C5424A7}" type="parTrans" cxnId="{39DD67CD-ED32-408C-AC44-4DD1CA0D74A1}">
      <dgm:prSet/>
      <dgm:spPr/>
      <dgm:t>
        <a:bodyPr/>
        <a:lstStyle/>
        <a:p>
          <a:pPr latinLnBrk="1"/>
          <a:endParaRPr lang="ko-KR" altLang="en-US"/>
        </a:p>
      </dgm:t>
    </dgm:pt>
    <dgm:pt modelId="{84A3DFCF-532E-4467-896D-FF7D548A5239}" type="sibTrans" cxnId="{39DD67CD-ED32-408C-AC44-4DD1CA0D74A1}">
      <dgm:prSet/>
      <dgm:spPr/>
      <dgm:t>
        <a:bodyPr/>
        <a:lstStyle/>
        <a:p>
          <a:pPr latinLnBrk="1"/>
          <a:endParaRPr lang="ko-KR" altLang="en-US"/>
        </a:p>
      </dgm:t>
    </dgm:pt>
    <dgm:pt modelId="{74E95AF0-A00F-48C4-88F8-E1F5790DC0F5}">
      <dgm:prSet phldrT="[텍스트]" custT="1"/>
      <dgm:spPr>
        <a:ln w="1270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인재정보 </a:t>
          </a:r>
          <a:r>
            <a:rPr lang="ko-KR" altLang="en-US" sz="900" baseline="0" dirty="0" err="1" smtClean="0"/>
            <a:t>더보기</a:t>
          </a:r>
          <a:r>
            <a:rPr lang="en-US" altLang="ko-KR" sz="900" baseline="0" dirty="0" smtClean="0"/>
            <a:t>(</a:t>
          </a:r>
          <a:r>
            <a:rPr lang="ko-KR" altLang="en-US" sz="900" baseline="0" dirty="0" smtClean="0"/>
            <a:t>건수차감</a:t>
          </a:r>
          <a:r>
            <a:rPr lang="en-US" altLang="ko-KR" sz="900" baseline="0" dirty="0" smtClean="0"/>
            <a:t>)</a:t>
          </a:r>
          <a:endParaRPr lang="ko-KR" altLang="en-US" sz="900" baseline="0" dirty="0"/>
        </a:p>
      </dgm:t>
    </dgm:pt>
    <dgm:pt modelId="{E7953570-18EF-48B3-A7FC-3F61A8AC2327}" type="parTrans" cxnId="{28A6D4D0-2158-4DB6-A57A-E81A0073AA7A}">
      <dgm:prSet/>
      <dgm:spPr/>
      <dgm:t>
        <a:bodyPr/>
        <a:lstStyle/>
        <a:p>
          <a:pPr latinLnBrk="1"/>
          <a:endParaRPr lang="ko-KR" altLang="en-US"/>
        </a:p>
      </dgm:t>
    </dgm:pt>
    <dgm:pt modelId="{F3772D05-E3F7-4CE0-B84D-387CD3A99109}" type="sibTrans" cxnId="{28A6D4D0-2158-4DB6-A57A-E81A0073AA7A}">
      <dgm:prSet/>
      <dgm:spPr/>
      <dgm:t>
        <a:bodyPr/>
        <a:lstStyle/>
        <a:p>
          <a:pPr latinLnBrk="1"/>
          <a:endParaRPr lang="ko-KR" altLang="en-US"/>
        </a:p>
      </dgm:t>
    </dgm:pt>
    <dgm:pt modelId="{47EA03A4-B338-4778-B2A2-AF7716276253}">
      <dgm:prSet phldrT="[텍스트]" custT="1"/>
      <dgm:spPr>
        <a:ln w="28575">
          <a:solidFill>
            <a:srgbClr val="92D050"/>
          </a:solidFill>
        </a:ln>
      </dgm:spPr>
      <dgm:t>
        <a:bodyPr/>
        <a:lstStyle/>
        <a:p>
          <a:pPr latinLnBrk="1"/>
          <a:r>
            <a:rPr lang="ko-KR" altLang="en-US" sz="900" baseline="0" dirty="0" smtClean="0"/>
            <a:t>개인회원 로그인</a:t>
          </a:r>
          <a:endParaRPr lang="ko-KR" altLang="en-US" sz="900" baseline="0" dirty="0"/>
        </a:p>
      </dgm:t>
    </dgm:pt>
    <dgm:pt modelId="{5525FA50-6CDE-4FC0-8138-1783E44EEF36}" type="parTrans" cxnId="{C9E90C4E-76AD-43DA-9D71-4BE2320E1EFD}">
      <dgm:prSet/>
      <dgm:spPr/>
      <dgm:t>
        <a:bodyPr/>
        <a:lstStyle/>
        <a:p>
          <a:pPr latinLnBrk="1"/>
          <a:endParaRPr lang="ko-KR" altLang="en-US"/>
        </a:p>
      </dgm:t>
    </dgm:pt>
    <dgm:pt modelId="{355E3B8A-0D55-4051-961F-C327304B7CD5}" type="sibTrans" cxnId="{C9E90C4E-76AD-43DA-9D71-4BE2320E1EFD}">
      <dgm:prSet/>
      <dgm:spPr/>
      <dgm:t>
        <a:bodyPr/>
        <a:lstStyle/>
        <a:p>
          <a:pPr latinLnBrk="1"/>
          <a:endParaRPr lang="ko-KR" altLang="en-US"/>
        </a:p>
      </dgm:t>
    </dgm:pt>
    <dgm:pt modelId="{27DAB534-484A-45DB-9711-400B151EF593}">
      <dgm:prSet phldrT="[텍스트]" custT="1"/>
      <dgm:spPr>
        <a:ln w="28575"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pPr latinLnBrk="1"/>
          <a:r>
            <a:rPr lang="ko-KR" altLang="en-US" sz="900" baseline="0" dirty="0" err="1" smtClean="0"/>
            <a:t>댓글</a:t>
          </a:r>
          <a:endParaRPr lang="ko-KR" altLang="en-US" sz="900" baseline="0" dirty="0"/>
        </a:p>
      </dgm:t>
    </dgm:pt>
    <dgm:pt modelId="{7F66CEF9-0CB0-4DEF-9F1F-8F04333E8E2D}" type="sibTrans" cxnId="{B4F22A49-7476-40AD-B342-B7DAE491BA00}">
      <dgm:prSet/>
      <dgm:spPr/>
      <dgm:t>
        <a:bodyPr/>
        <a:lstStyle/>
        <a:p>
          <a:pPr latinLnBrk="1"/>
          <a:endParaRPr lang="ko-KR" altLang="en-US"/>
        </a:p>
      </dgm:t>
    </dgm:pt>
    <dgm:pt modelId="{F98AD68F-8606-495C-9601-E12F7CF17A1F}" type="parTrans" cxnId="{B4F22A49-7476-40AD-B342-B7DAE491BA00}">
      <dgm:prSet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6FEB74A-5710-4C01-B687-7F1D9827FB64}" type="pres">
      <dgm:prSet presAssocID="{C5668E19-1E7E-4AE4-A427-A422B37AC11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368279-C07F-43C8-ABF8-2E1945F81A7B}" type="pres">
      <dgm:prSet presAssocID="{EAF7C022-5DFA-4ADA-AA62-AD28FA1F23E0}" presName="root1" presStyleCnt="0"/>
      <dgm:spPr/>
    </dgm:pt>
    <dgm:pt modelId="{57D80A18-9B09-434C-88CA-9C725123FE73}" type="pres">
      <dgm:prSet presAssocID="{EAF7C022-5DFA-4ADA-AA62-AD28FA1F23E0}" presName="LevelOneTextNode" presStyleLbl="node0" presStyleIdx="0" presStyleCnt="1" custScaleX="619339" custScaleY="606062" custLinFactX="-800000" custLinFactY="-3478" custLinFactNeighborX="-873708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72BAD8-4977-42D4-8E82-9AB1828259FE}" type="pres">
      <dgm:prSet presAssocID="{EAF7C022-5DFA-4ADA-AA62-AD28FA1F23E0}" presName="level2hierChild" presStyleCnt="0"/>
      <dgm:spPr/>
    </dgm:pt>
    <dgm:pt modelId="{D1FA22EB-025F-479C-AA10-1F66F1434C44}" type="pres">
      <dgm:prSet presAssocID="{74CDE5D0-342F-4A66-8EF9-192A2D6E1C20}" presName="conn2-1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C9A99946-3E0B-45FF-B107-FAFAEBB1A768}" type="pres">
      <dgm:prSet presAssocID="{74CDE5D0-342F-4A66-8EF9-192A2D6E1C20}" presName="connTx" presStyleLbl="parChTrans1D2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35442B41-54B6-4651-98B9-CE1BA4ED99BF}" type="pres">
      <dgm:prSet presAssocID="{C74D748A-DE2C-4822-9681-1F5538BE233F}" presName="root2" presStyleCnt="0"/>
      <dgm:spPr/>
    </dgm:pt>
    <dgm:pt modelId="{249B334B-CD3D-4802-A7EA-9CF0D3217992}" type="pres">
      <dgm:prSet presAssocID="{C74D748A-DE2C-4822-9681-1F5538BE233F}" presName="LevelTwoTextNode" presStyleLbl="node2" presStyleIdx="0" presStyleCnt="9" custScaleX="438222" custScaleY="220524" custLinFactX="-400000" custLinFactY="161977" custLinFactNeighborX="-453719" custLinFactNeighborY="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CDECFC-A1C6-4F1B-8B5F-1FA0481A225E}" type="pres">
      <dgm:prSet presAssocID="{C74D748A-DE2C-4822-9681-1F5538BE233F}" presName="level3hierChild" presStyleCnt="0"/>
      <dgm:spPr/>
    </dgm:pt>
    <dgm:pt modelId="{0A1C731B-7F4E-40F9-B4C9-251F16D019DE}" type="pres">
      <dgm:prSet presAssocID="{F92AA80D-9EA0-4563-8DAB-CF8867280E02}" presName="conn2-1" presStyleLbl="parChTrans1D3" presStyleIdx="0" presStyleCnt="28"/>
      <dgm:spPr/>
      <dgm:t>
        <a:bodyPr/>
        <a:lstStyle/>
        <a:p>
          <a:pPr latinLnBrk="1"/>
          <a:endParaRPr lang="ko-KR" altLang="en-US"/>
        </a:p>
      </dgm:t>
    </dgm:pt>
    <dgm:pt modelId="{24E1FD1B-D9B4-436F-9BCD-2A10609DA3BB}" type="pres">
      <dgm:prSet presAssocID="{F92AA80D-9EA0-4563-8DAB-CF8867280E02}" presName="connTx" presStyleLbl="parChTrans1D3" presStyleIdx="0" presStyleCnt="28"/>
      <dgm:spPr/>
      <dgm:t>
        <a:bodyPr/>
        <a:lstStyle/>
        <a:p>
          <a:pPr latinLnBrk="1"/>
          <a:endParaRPr lang="ko-KR" altLang="en-US"/>
        </a:p>
      </dgm:t>
    </dgm:pt>
    <dgm:pt modelId="{766417CB-3677-412B-84C2-CEA9B7EBFF8D}" type="pres">
      <dgm:prSet presAssocID="{509E2774-11DC-410A-A0AD-5D2FF4B1A498}" presName="root2" presStyleCnt="0"/>
      <dgm:spPr/>
    </dgm:pt>
    <dgm:pt modelId="{40BEF418-057C-4799-90CD-16E92317A5F4}" type="pres">
      <dgm:prSet presAssocID="{509E2774-11DC-410A-A0AD-5D2FF4B1A498}" presName="LevelTwoTextNode" presStyleLbl="node3" presStyleIdx="0" presStyleCnt="28" custScaleX="486872" custScaleY="212805" custLinFactNeighborX="-70458" custLinFactNeighborY="-4039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C5C512-1D60-4C9C-A286-99E3BB6063DC}" type="pres">
      <dgm:prSet presAssocID="{509E2774-11DC-410A-A0AD-5D2FF4B1A498}" presName="level3hierChild" presStyleCnt="0"/>
      <dgm:spPr/>
    </dgm:pt>
    <dgm:pt modelId="{348557B2-C402-48F1-BDA7-BE18BE5BE13A}" type="pres">
      <dgm:prSet presAssocID="{092220F5-CB5F-4F29-92E6-756BD142A6A5}" presName="conn2-1" presStyleLbl="parChTrans1D4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809EE435-DD6A-46CB-8336-6514F72B0B5A}" type="pres">
      <dgm:prSet presAssocID="{092220F5-CB5F-4F29-92E6-756BD142A6A5}" presName="connTx" presStyleLbl="parChTrans1D4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1029A8AD-1326-49AD-9724-38464199E6FC}" type="pres">
      <dgm:prSet presAssocID="{EEE26970-4A41-45FD-892B-D638EDB6D75C}" presName="root2" presStyleCnt="0"/>
      <dgm:spPr/>
    </dgm:pt>
    <dgm:pt modelId="{2AAA2AC2-A255-4CC0-8AF1-BE013EA7F29A}" type="pres">
      <dgm:prSet presAssocID="{EEE26970-4A41-45FD-892B-D638EDB6D75C}" presName="LevelTwoTextNode" presStyleLbl="node4" presStyleIdx="0" presStyleCnt="10" custScaleX="487208" custScaleY="211559" custLinFactX="600000" custLinFactNeighborX="652810" custLinFactNeighborY="8064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694A12-9270-439A-8D8B-665EA44D0A73}" type="pres">
      <dgm:prSet presAssocID="{EEE26970-4A41-45FD-892B-D638EDB6D75C}" presName="level3hierChild" presStyleCnt="0"/>
      <dgm:spPr/>
    </dgm:pt>
    <dgm:pt modelId="{486D1694-01BF-4EFB-951F-DB5D14472726}" type="pres">
      <dgm:prSet presAssocID="{9A319C67-80A2-4E88-A935-EF21D7F98DB2}" presName="conn2-1" presStyleLbl="parChTrans1D4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29E0380F-08D5-433D-9DA2-F473806CC19F}" type="pres">
      <dgm:prSet presAssocID="{9A319C67-80A2-4E88-A935-EF21D7F98DB2}" presName="connTx" presStyleLbl="parChTrans1D4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9F2DF9B5-8450-4E58-8612-8B39BB36480E}" type="pres">
      <dgm:prSet presAssocID="{574A1C28-8DF2-4D1A-B4EA-95D6E8D70789}" presName="root2" presStyleCnt="0"/>
      <dgm:spPr/>
    </dgm:pt>
    <dgm:pt modelId="{E6D16971-2466-4826-BF7B-CB731D190852}" type="pres">
      <dgm:prSet presAssocID="{574A1C28-8DF2-4D1A-B4EA-95D6E8D70789}" presName="LevelTwoTextNode" presStyleLbl="node4" presStyleIdx="1" presStyleCnt="10" custScaleX="487208" custScaleY="211559" custLinFactX="600000" custLinFactY="35370" custLinFactNeighborX="65960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03B783-02EC-4FA1-96E0-308D14B2C769}" type="pres">
      <dgm:prSet presAssocID="{574A1C28-8DF2-4D1A-B4EA-95D6E8D70789}" presName="level3hierChild" presStyleCnt="0"/>
      <dgm:spPr/>
    </dgm:pt>
    <dgm:pt modelId="{B37DB97F-776F-4E14-8C84-AEEC7916A3AF}" type="pres">
      <dgm:prSet presAssocID="{75930A75-B3C5-45DE-BFE3-698BE036D663}" presName="conn2-1" presStyleLbl="parChTrans1D3" presStyleIdx="1" presStyleCnt="28"/>
      <dgm:spPr/>
      <dgm:t>
        <a:bodyPr/>
        <a:lstStyle/>
        <a:p>
          <a:pPr latinLnBrk="1"/>
          <a:endParaRPr lang="ko-KR" altLang="en-US"/>
        </a:p>
      </dgm:t>
    </dgm:pt>
    <dgm:pt modelId="{BD7FBF88-FEA5-437D-9452-523E0CB51BDF}" type="pres">
      <dgm:prSet presAssocID="{75930A75-B3C5-45DE-BFE3-698BE036D663}" presName="connTx" presStyleLbl="parChTrans1D3" presStyleIdx="1" presStyleCnt="28"/>
      <dgm:spPr/>
      <dgm:t>
        <a:bodyPr/>
        <a:lstStyle/>
        <a:p>
          <a:pPr latinLnBrk="1"/>
          <a:endParaRPr lang="ko-KR" altLang="en-US"/>
        </a:p>
      </dgm:t>
    </dgm:pt>
    <dgm:pt modelId="{F7F8A6E8-122C-43DA-A903-DCBB333D2872}" type="pres">
      <dgm:prSet presAssocID="{B7B8C7D1-939F-42F1-9D62-B238729BBA72}" presName="root2" presStyleCnt="0"/>
      <dgm:spPr/>
    </dgm:pt>
    <dgm:pt modelId="{610B9AD9-8FCE-4BF1-8C2F-BD9A395FA9E1}" type="pres">
      <dgm:prSet presAssocID="{B7B8C7D1-939F-42F1-9D62-B238729BBA72}" presName="LevelTwoTextNode" presStyleLbl="node3" presStyleIdx="1" presStyleCnt="28" custScaleX="487208" custScaleY="211559" custLinFactNeighborX="-71354" custLinFactNeighborY="865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6FA4B9-21D3-4A17-822C-8B515C901573}" type="pres">
      <dgm:prSet presAssocID="{B7B8C7D1-939F-42F1-9D62-B238729BBA72}" presName="level3hierChild" presStyleCnt="0"/>
      <dgm:spPr/>
    </dgm:pt>
    <dgm:pt modelId="{EC43DE54-7D5B-49F3-BDC9-AEEA6CEAD7EA}" type="pres">
      <dgm:prSet presAssocID="{7A76BDB2-DEA3-45BA-AAB5-80E1A6C85B73}" presName="conn2-1" presStyleLbl="parChTrans1D3" presStyleIdx="2" presStyleCnt="28"/>
      <dgm:spPr/>
      <dgm:t>
        <a:bodyPr/>
        <a:lstStyle/>
        <a:p>
          <a:pPr latinLnBrk="1"/>
          <a:endParaRPr lang="ko-KR" altLang="en-US"/>
        </a:p>
      </dgm:t>
    </dgm:pt>
    <dgm:pt modelId="{C3F67AC6-7CB3-40B8-9ED2-D4FC5DBC97E4}" type="pres">
      <dgm:prSet presAssocID="{7A76BDB2-DEA3-45BA-AAB5-80E1A6C85B73}" presName="connTx" presStyleLbl="parChTrans1D3" presStyleIdx="2" presStyleCnt="28"/>
      <dgm:spPr/>
      <dgm:t>
        <a:bodyPr/>
        <a:lstStyle/>
        <a:p>
          <a:pPr latinLnBrk="1"/>
          <a:endParaRPr lang="ko-KR" altLang="en-US"/>
        </a:p>
      </dgm:t>
    </dgm:pt>
    <dgm:pt modelId="{E6CD2A4C-F0F5-4A9F-84AF-B0A279512A2A}" type="pres">
      <dgm:prSet presAssocID="{4C6719F0-D08F-465B-8D21-789A82DF5AE7}" presName="root2" presStyleCnt="0"/>
      <dgm:spPr/>
    </dgm:pt>
    <dgm:pt modelId="{9293492B-3B27-4C9D-A769-A3E00D46DDD6}" type="pres">
      <dgm:prSet presAssocID="{4C6719F0-D08F-465B-8D21-789A82DF5AE7}" presName="LevelTwoTextNode" presStyleLbl="node3" presStyleIdx="2" presStyleCnt="28" custScaleX="487432" custScaleY="213909" custLinFactY="86994" custLinFactNeighborX="-65883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FF4E6C-29B6-482B-93B8-7418096F8DC2}" type="pres">
      <dgm:prSet presAssocID="{4C6719F0-D08F-465B-8D21-789A82DF5AE7}" presName="level3hierChild" presStyleCnt="0"/>
      <dgm:spPr/>
    </dgm:pt>
    <dgm:pt modelId="{E453F6FB-0D68-4617-8DC4-F654030240BD}" type="pres">
      <dgm:prSet presAssocID="{5FFA60F0-BBDB-4409-A2E9-A27C0404F77A}" presName="conn2-1" presStyleLbl="parChTrans1D4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2BE0A5E9-7515-4380-A89B-94E5A71664A5}" type="pres">
      <dgm:prSet presAssocID="{5FFA60F0-BBDB-4409-A2E9-A27C0404F77A}" presName="connTx" presStyleLbl="parChTrans1D4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E2BF7876-DEE0-474B-A352-911CFF00A8A3}" type="pres">
      <dgm:prSet presAssocID="{87216064-AA4F-49AD-A2D3-CE4F7FD691F3}" presName="root2" presStyleCnt="0"/>
      <dgm:spPr/>
    </dgm:pt>
    <dgm:pt modelId="{BC6A4EBA-1062-4012-ABC2-F0BD242AAE3D}" type="pres">
      <dgm:prSet presAssocID="{87216064-AA4F-49AD-A2D3-CE4F7FD691F3}" presName="LevelTwoTextNode" presStyleLbl="node4" presStyleIdx="2" presStyleCnt="10" custScaleX="578418" custScaleY="215723" custLinFactX="100000" custLinFactNeighborX="148971" custLinFactNeighborY="-47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9CD676-CB9F-412E-86FF-D7B4CF808586}" type="pres">
      <dgm:prSet presAssocID="{87216064-AA4F-49AD-A2D3-CE4F7FD691F3}" presName="level3hierChild" presStyleCnt="0"/>
      <dgm:spPr/>
    </dgm:pt>
    <dgm:pt modelId="{87D84416-D5C7-4644-B8E4-82463DC16BB8}" type="pres">
      <dgm:prSet presAssocID="{6A771172-2632-4833-B277-3881659111EA}" presName="conn2-1" presStyleLbl="parChTrans1D4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9FE67575-2CDD-4F2D-90C8-09D8808B5119}" type="pres">
      <dgm:prSet presAssocID="{6A771172-2632-4833-B277-3881659111EA}" presName="connTx" presStyleLbl="parChTrans1D4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E757BC8A-6367-4A01-8763-55CA39AC7CBE}" type="pres">
      <dgm:prSet presAssocID="{3D31D1DD-842A-4A2B-ADA5-202695838E39}" presName="root2" presStyleCnt="0"/>
      <dgm:spPr/>
    </dgm:pt>
    <dgm:pt modelId="{9056955E-7BB0-467A-9066-169C7EEB2B56}" type="pres">
      <dgm:prSet presAssocID="{3D31D1DD-842A-4A2B-ADA5-202695838E39}" presName="LevelTwoTextNode" presStyleLbl="node4" presStyleIdx="3" presStyleCnt="10" custScaleX="510084" custScaleY="217678" custLinFactX="100000" custLinFactNeighborX="156565" custLinFactNeighborY="5476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8D1A3C-5CC0-4B3E-9BCD-1FA3748B7E4F}" type="pres">
      <dgm:prSet presAssocID="{3D31D1DD-842A-4A2B-ADA5-202695838E39}" presName="level3hierChild" presStyleCnt="0"/>
      <dgm:spPr/>
    </dgm:pt>
    <dgm:pt modelId="{228A5137-3AAF-4520-B88A-19E6CBB532AB}" type="pres">
      <dgm:prSet presAssocID="{8BD2C149-20D4-4201-BABA-0354E011501C}" presName="conn2-1" presStyleLbl="parChTrans1D3" presStyleIdx="3" presStyleCnt="28"/>
      <dgm:spPr/>
      <dgm:t>
        <a:bodyPr/>
        <a:lstStyle/>
        <a:p>
          <a:pPr latinLnBrk="1"/>
          <a:endParaRPr lang="ko-KR" altLang="en-US"/>
        </a:p>
      </dgm:t>
    </dgm:pt>
    <dgm:pt modelId="{F2ED5493-5499-4B88-BEBE-C0D5FF054F6E}" type="pres">
      <dgm:prSet presAssocID="{8BD2C149-20D4-4201-BABA-0354E011501C}" presName="connTx" presStyleLbl="parChTrans1D3" presStyleIdx="3" presStyleCnt="28"/>
      <dgm:spPr/>
      <dgm:t>
        <a:bodyPr/>
        <a:lstStyle/>
        <a:p>
          <a:pPr latinLnBrk="1"/>
          <a:endParaRPr lang="ko-KR" altLang="en-US"/>
        </a:p>
      </dgm:t>
    </dgm:pt>
    <dgm:pt modelId="{E08ECDEA-D23E-4926-9CDE-AB52E8C62880}" type="pres">
      <dgm:prSet presAssocID="{1082017B-B76D-471D-AFFF-62DFCFE95E71}" presName="root2" presStyleCnt="0"/>
      <dgm:spPr/>
    </dgm:pt>
    <dgm:pt modelId="{FDBD3414-728A-4327-B529-3C4115C748AF}" type="pres">
      <dgm:prSet presAssocID="{1082017B-B76D-471D-AFFF-62DFCFE95E71}" presName="LevelTwoTextNode" presStyleLbl="node3" presStyleIdx="3" presStyleCnt="28" custScaleX="504380" custScaleY="217678" custLinFactNeighborX="-71542" custLinFactNeighborY="5604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8F6A26-BF81-4293-BAD5-B6693F19CA25}" type="pres">
      <dgm:prSet presAssocID="{1082017B-B76D-471D-AFFF-62DFCFE95E71}" presName="level3hierChild" presStyleCnt="0"/>
      <dgm:spPr/>
    </dgm:pt>
    <dgm:pt modelId="{F413A104-F5BB-4C5D-9659-2B4B24A80668}" type="pres">
      <dgm:prSet presAssocID="{1BA6491C-7F47-4051-B67B-71F018736D2B}" presName="conn2-1" presStyleLbl="parChTrans1D4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E0A45D35-16A8-4073-BF10-23A84F2B445B}" type="pres">
      <dgm:prSet presAssocID="{1BA6491C-7F47-4051-B67B-71F018736D2B}" presName="connTx" presStyleLbl="parChTrans1D4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D25EE64C-E04C-487D-8391-55B2769ADBC0}" type="pres">
      <dgm:prSet presAssocID="{6236A71C-751B-4D96-9A8B-64CBE54C55A3}" presName="root2" presStyleCnt="0"/>
      <dgm:spPr/>
    </dgm:pt>
    <dgm:pt modelId="{E738581A-D771-45B2-87F6-F3A57318BC0D}" type="pres">
      <dgm:prSet presAssocID="{6236A71C-751B-4D96-9A8B-64CBE54C55A3}" presName="LevelTwoTextNode" presStyleLbl="node4" presStyleIdx="4" presStyleCnt="10" custScaleX="509209" custScaleY="223468" custLinFactX="100000" custLinFactY="10548" custLinFactNeighborX="141821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AEBD45-E784-4BAB-948A-B17544A54F05}" type="pres">
      <dgm:prSet presAssocID="{6236A71C-751B-4D96-9A8B-64CBE54C55A3}" presName="level3hierChild" presStyleCnt="0"/>
      <dgm:spPr/>
    </dgm:pt>
    <dgm:pt modelId="{BC3C92E4-01DE-408A-9AE3-67ADFAAF8BAD}" type="pres">
      <dgm:prSet presAssocID="{61084054-9C58-4847-9DBF-EF640C5424A7}" presName="conn2-1" presStyleLbl="parChTrans1D4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5922222C-C278-4056-8AF3-3D7ABCC565A2}" type="pres">
      <dgm:prSet presAssocID="{61084054-9C58-4847-9DBF-EF640C5424A7}" presName="connTx" presStyleLbl="parChTrans1D4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59E1090-9E2A-4359-B1A3-DA912E267EC6}" type="pres">
      <dgm:prSet presAssocID="{15AF29C7-BE2E-465F-9B2B-990A9D52C3EA}" presName="root2" presStyleCnt="0"/>
      <dgm:spPr/>
    </dgm:pt>
    <dgm:pt modelId="{3B8CA8ED-AA49-4C6A-B9D4-B85E7A3A79D1}" type="pres">
      <dgm:prSet presAssocID="{15AF29C7-BE2E-465F-9B2B-990A9D52C3EA}" presName="LevelTwoTextNode" presStyleLbl="node4" presStyleIdx="5" presStyleCnt="10" custScaleX="509209" custScaleY="223466" custLinFactX="273113" custLinFactNeighborX="300000" custLinFactNeighborY="944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BE2322-DCCD-4AA9-B9AF-D394E111F7BB}" type="pres">
      <dgm:prSet presAssocID="{15AF29C7-BE2E-465F-9B2B-990A9D52C3EA}" presName="level3hierChild" presStyleCnt="0"/>
      <dgm:spPr/>
    </dgm:pt>
    <dgm:pt modelId="{1078A86D-9D7A-47A7-A950-CECAD3753152}" type="pres">
      <dgm:prSet presAssocID="{E514F459-236C-4286-AC00-B690025844A1}" presName="conn2-1" presStyleLbl="parChTrans1D4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2BAD49F7-8675-4749-A5C4-FB46AFFEB53C}" type="pres">
      <dgm:prSet presAssocID="{E514F459-236C-4286-AC00-B690025844A1}" presName="connTx" presStyleLbl="parChTrans1D4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A30145DD-88FB-47EB-9F71-1D9B0E4045CE}" type="pres">
      <dgm:prSet presAssocID="{36C5AD4A-D4CA-4569-A117-B483950658A9}" presName="root2" presStyleCnt="0"/>
      <dgm:spPr/>
    </dgm:pt>
    <dgm:pt modelId="{D7CA8164-DDA0-4133-9C69-25DC52A5814A}" type="pres">
      <dgm:prSet presAssocID="{36C5AD4A-D4CA-4569-A117-B483950658A9}" presName="LevelTwoTextNode" presStyleLbl="node4" presStyleIdx="6" presStyleCnt="10" custScaleX="513581" custScaleY="225384" custLinFactX="100000" custLinFactY="64704" custLinFactNeighborX="142114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0447A7-1B98-4354-BF60-AE91BC7CE300}" type="pres">
      <dgm:prSet presAssocID="{36C5AD4A-D4CA-4569-A117-B483950658A9}" presName="level3hierChild" presStyleCnt="0"/>
      <dgm:spPr/>
    </dgm:pt>
    <dgm:pt modelId="{810045ED-402A-440F-B04E-5401188C3B26}" type="pres">
      <dgm:prSet presAssocID="{0B2840AD-E9B5-4C3A-A44E-12A3B9336DFB}" presName="conn2-1" presStyleLbl="parChTrans1D3" presStyleIdx="4" presStyleCnt="28"/>
      <dgm:spPr/>
      <dgm:t>
        <a:bodyPr/>
        <a:lstStyle/>
        <a:p>
          <a:pPr latinLnBrk="1"/>
          <a:endParaRPr lang="ko-KR" altLang="en-US"/>
        </a:p>
      </dgm:t>
    </dgm:pt>
    <dgm:pt modelId="{72965FFD-D9A7-45D8-A088-2F806BD500E8}" type="pres">
      <dgm:prSet presAssocID="{0B2840AD-E9B5-4C3A-A44E-12A3B9336DFB}" presName="connTx" presStyleLbl="parChTrans1D3" presStyleIdx="4" presStyleCnt="28"/>
      <dgm:spPr/>
      <dgm:t>
        <a:bodyPr/>
        <a:lstStyle/>
        <a:p>
          <a:pPr latinLnBrk="1"/>
          <a:endParaRPr lang="ko-KR" altLang="en-US"/>
        </a:p>
      </dgm:t>
    </dgm:pt>
    <dgm:pt modelId="{DD6EA9C3-3850-4E2F-8484-F14194A23369}" type="pres">
      <dgm:prSet presAssocID="{458D2F41-EF6B-4D24-9EC2-10FEEF076922}" presName="root2" presStyleCnt="0"/>
      <dgm:spPr/>
    </dgm:pt>
    <dgm:pt modelId="{CEC6BE5B-B6CC-4ED2-A1F2-85CD1A3DA921}" type="pres">
      <dgm:prSet presAssocID="{458D2F41-EF6B-4D24-9EC2-10FEEF076922}" presName="LevelTwoTextNode" presStyleLbl="node3" presStyleIdx="4" presStyleCnt="28" custScaleX="487208" custScaleY="211559" custLinFactY="113655" custLinFactNeighborX="-62957" custLinFactNeighborY="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370506-BB18-4F88-BB49-EA248E3AFB08}" type="pres">
      <dgm:prSet presAssocID="{458D2F41-EF6B-4D24-9EC2-10FEEF076922}" presName="level3hierChild" presStyleCnt="0"/>
      <dgm:spPr/>
    </dgm:pt>
    <dgm:pt modelId="{3345B6A1-339C-435A-85C9-FC1D7BB9BAAA}" type="pres">
      <dgm:prSet presAssocID="{25707E7E-2469-42F5-BA4E-7DC981B20C9A}" presName="conn2-1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7F81DB23-1853-4C18-81E8-8DAFCB9B5B8E}" type="pres">
      <dgm:prSet presAssocID="{25707E7E-2469-42F5-BA4E-7DC981B20C9A}" presName="connTx" presStyleLbl="parChTrans1D2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6E6C38EB-6E43-4670-8A9B-DCDB08355FEF}" type="pres">
      <dgm:prSet presAssocID="{AA923F8F-4ADA-4EC9-96D3-06DABBEEE114}" presName="root2" presStyleCnt="0"/>
      <dgm:spPr/>
    </dgm:pt>
    <dgm:pt modelId="{DCDF6BA2-9766-4909-95E8-45A4F1AF1D62}" type="pres">
      <dgm:prSet presAssocID="{AA923F8F-4ADA-4EC9-96D3-06DABBEEE114}" presName="LevelTwoTextNode" presStyleLbl="node2" presStyleIdx="1" presStyleCnt="9" custScaleX="438222" custScaleY="220524" custLinFactX="-400000" custLinFactNeighborX="-453070" custLinFactNeighborY="1096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975891-962F-465E-BD8A-9D11159C7F11}" type="pres">
      <dgm:prSet presAssocID="{AA923F8F-4ADA-4EC9-96D3-06DABBEEE114}" presName="level3hierChild" presStyleCnt="0"/>
      <dgm:spPr/>
    </dgm:pt>
    <dgm:pt modelId="{3B168FD1-46CD-43A5-92F3-E2291BBA3C2B}" type="pres">
      <dgm:prSet presAssocID="{D18D69A8-73F5-4C82-84B9-8CA21B7BA0E1}" presName="conn2-1" presStyleLbl="parChTrans1D3" presStyleIdx="5" presStyleCnt="28"/>
      <dgm:spPr/>
      <dgm:t>
        <a:bodyPr/>
        <a:lstStyle/>
        <a:p>
          <a:pPr latinLnBrk="1"/>
          <a:endParaRPr lang="ko-KR" altLang="en-US"/>
        </a:p>
      </dgm:t>
    </dgm:pt>
    <dgm:pt modelId="{6FB179FD-A075-4D3D-B718-5EF98770288F}" type="pres">
      <dgm:prSet presAssocID="{D18D69A8-73F5-4C82-84B9-8CA21B7BA0E1}" presName="connTx" presStyleLbl="parChTrans1D3" presStyleIdx="5" presStyleCnt="28"/>
      <dgm:spPr/>
      <dgm:t>
        <a:bodyPr/>
        <a:lstStyle/>
        <a:p>
          <a:pPr latinLnBrk="1"/>
          <a:endParaRPr lang="ko-KR" altLang="en-US"/>
        </a:p>
      </dgm:t>
    </dgm:pt>
    <dgm:pt modelId="{90165890-1D77-47C9-BC58-9003944C09CC}" type="pres">
      <dgm:prSet presAssocID="{5483EE52-FB32-4759-BDEB-988A25E6DF57}" presName="root2" presStyleCnt="0"/>
      <dgm:spPr/>
    </dgm:pt>
    <dgm:pt modelId="{3DD9E134-821A-4DAE-96A3-8CE4B3AAE82F}" type="pres">
      <dgm:prSet presAssocID="{5483EE52-FB32-4759-BDEB-988A25E6DF57}" presName="LevelTwoTextNode" presStyleLbl="node3" presStyleIdx="5" presStyleCnt="28" custScaleX="422321" custScaleY="193099" custLinFactX="1200000" custLinFactY="-29390" custLinFactNeighborX="1221896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42DAD1-AC66-4ABA-9BB5-D9E021069041}" type="pres">
      <dgm:prSet presAssocID="{5483EE52-FB32-4759-BDEB-988A25E6DF57}" presName="level3hierChild" presStyleCnt="0"/>
      <dgm:spPr/>
    </dgm:pt>
    <dgm:pt modelId="{13E67D6D-476E-4334-A750-207588FB6F9B}" type="pres">
      <dgm:prSet presAssocID="{4C09AE5C-C77E-4306-8973-57E9117C3684}" presName="conn2-1" presStyleLbl="parChTrans1D3" presStyleIdx="6" presStyleCnt="28"/>
      <dgm:spPr/>
      <dgm:t>
        <a:bodyPr/>
        <a:lstStyle/>
        <a:p>
          <a:pPr latinLnBrk="1"/>
          <a:endParaRPr lang="ko-KR" altLang="en-US"/>
        </a:p>
      </dgm:t>
    </dgm:pt>
    <dgm:pt modelId="{CA019CB4-AAF8-4DB8-AE80-D86D338DC2AA}" type="pres">
      <dgm:prSet presAssocID="{4C09AE5C-C77E-4306-8973-57E9117C3684}" presName="connTx" presStyleLbl="parChTrans1D3" presStyleIdx="6" presStyleCnt="28"/>
      <dgm:spPr/>
      <dgm:t>
        <a:bodyPr/>
        <a:lstStyle/>
        <a:p>
          <a:pPr latinLnBrk="1"/>
          <a:endParaRPr lang="ko-KR" altLang="en-US"/>
        </a:p>
      </dgm:t>
    </dgm:pt>
    <dgm:pt modelId="{3EF5A208-2BBE-42A5-89A8-457801C82DDD}" type="pres">
      <dgm:prSet presAssocID="{E467F1B9-3209-4AB9-AEEE-06E84CE006FF}" presName="root2" presStyleCnt="0"/>
      <dgm:spPr/>
    </dgm:pt>
    <dgm:pt modelId="{2DEF7C7B-CFCA-41A0-85A6-E038681C96D0}" type="pres">
      <dgm:prSet presAssocID="{E467F1B9-3209-4AB9-AEEE-06E84CE006FF}" presName="LevelTwoTextNode" presStyleLbl="node3" presStyleIdx="6" presStyleCnt="28" custScaleX="424085" custScaleY="195079" custLinFactX="1200000" custLinFactNeighborX="1224794" custLinFactNeighborY="-7864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8FDB0A-D50B-42B3-8A1F-A32B61F9D000}" type="pres">
      <dgm:prSet presAssocID="{E467F1B9-3209-4AB9-AEEE-06E84CE006FF}" presName="level3hierChild" presStyleCnt="0"/>
      <dgm:spPr/>
    </dgm:pt>
    <dgm:pt modelId="{3506DDDD-CD51-4113-8C8C-216B9397E120}" type="pres">
      <dgm:prSet presAssocID="{D38EAFDC-D935-4516-B360-1EE41B0C3E6A}" presName="conn2-1" presStyleLbl="parChTrans1D3" presStyleIdx="7" presStyleCnt="28"/>
      <dgm:spPr/>
      <dgm:t>
        <a:bodyPr/>
        <a:lstStyle/>
        <a:p>
          <a:pPr latinLnBrk="1"/>
          <a:endParaRPr lang="ko-KR" altLang="en-US"/>
        </a:p>
      </dgm:t>
    </dgm:pt>
    <dgm:pt modelId="{8D9E8609-6AAF-478D-A19F-C165A5B8D363}" type="pres">
      <dgm:prSet presAssocID="{D38EAFDC-D935-4516-B360-1EE41B0C3E6A}" presName="connTx" presStyleLbl="parChTrans1D3" presStyleIdx="7" presStyleCnt="28"/>
      <dgm:spPr/>
      <dgm:t>
        <a:bodyPr/>
        <a:lstStyle/>
        <a:p>
          <a:pPr latinLnBrk="1"/>
          <a:endParaRPr lang="ko-KR" altLang="en-US"/>
        </a:p>
      </dgm:t>
    </dgm:pt>
    <dgm:pt modelId="{0D20413E-D1AD-47DA-910B-3FA689582320}" type="pres">
      <dgm:prSet presAssocID="{55264ED1-8C95-4A39-B899-446D91DF9606}" presName="root2" presStyleCnt="0"/>
      <dgm:spPr/>
    </dgm:pt>
    <dgm:pt modelId="{DEACF2F8-2839-44DA-BDA2-F4547865E26D}" type="pres">
      <dgm:prSet presAssocID="{55264ED1-8C95-4A39-B899-446D91DF9606}" presName="LevelTwoTextNode" presStyleLbl="node3" presStyleIdx="7" presStyleCnt="28" custScaleX="422386" custScaleY="193459" custLinFactX="1200000" custLinFactNeighborX="1221278" custLinFactNeighborY="-274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EBD277-05B7-424F-8750-2F138E1E62BD}" type="pres">
      <dgm:prSet presAssocID="{55264ED1-8C95-4A39-B899-446D91DF9606}" presName="level3hierChild" presStyleCnt="0"/>
      <dgm:spPr/>
    </dgm:pt>
    <dgm:pt modelId="{4CA53FD7-F14E-4017-AA07-583477C8F5BE}" type="pres">
      <dgm:prSet presAssocID="{430FCEFE-F3C0-4FD6-B5B8-BF573D77B4F6}" presName="conn2-1" presStyleLbl="parChTrans1D3" presStyleIdx="8" presStyleCnt="28"/>
      <dgm:spPr/>
      <dgm:t>
        <a:bodyPr/>
        <a:lstStyle/>
        <a:p>
          <a:pPr latinLnBrk="1"/>
          <a:endParaRPr lang="ko-KR" altLang="en-US"/>
        </a:p>
      </dgm:t>
    </dgm:pt>
    <dgm:pt modelId="{FDE68F1B-86D6-4F6D-B42A-70B33CD8195F}" type="pres">
      <dgm:prSet presAssocID="{430FCEFE-F3C0-4FD6-B5B8-BF573D77B4F6}" presName="connTx" presStyleLbl="parChTrans1D3" presStyleIdx="8" presStyleCnt="28"/>
      <dgm:spPr/>
      <dgm:t>
        <a:bodyPr/>
        <a:lstStyle/>
        <a:p>
          <a:pPr latinLnBrk="1"/>
          <a:endParaRPr lang="ko-KR" altLang="en-US"/>
        </a:p>
      </dgm:t>
    </dgm:pt>
    <dgm:pt modelId="{66D2793D-E2F4-43BE-9176-5F1DCFBBE24E}" type="pres">
      <dgm:prSet presAssocID="{15C17E10-529A-4794-8ED3-B4EE67CAA815}" presName="root2" presStyleCnt="0"/>
      <dgm:spPr/>
    </dgm:pt>
    <dgm:pt modelId="{05F29B08-E521-47B0-93F7-0CFB7BA3DC8C}" type="pres">
      <dgm:prSet presAssocID="{15C17E10-529A-4794-8ED3-B4EE67CAA815}" presName="LevelTwoTextNode" presStyleLbl="node3" presStyleIdx="8" presStyleCnt="28" custScaleX="415385" custScaleY="190253" custLinFactX="1200000" custLinFactNeighborX="1224980" custLinFactNeighborY="188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7D1958-4946-416B-A3E8-C4975A26365E}" type="pres">
      <dgm:prSet presAssocID="{15C17E10-529A-4794-8ED3-B4EE67CAA815}" presName="level3hierChild" presStyleCnt="0"/>
      <dgm:spPr/>
    </dgm:pt>
    <dgm:pt modelId="{99AB6DEC-6EEB-4EBB-88B9-ED9C695B2455}" type="pres">
      <dgm:prSet presAssocID="{54D9E6A2-D964-418C-8831-B99CAA8F9C77}" presName="conn2-1" presStyleLbl="parChTrans1D3" presStyleIdx="9" presStyleCnt="28"/>
      <dgm:spPr/>
      <dgm:t>
        <a:bodyPr/>
        <a:lstStyle/>
        <a:p>
          <a:pPr latinLnBrk="1"/>
          <a:endParaRPr lang="ko-KR" altLang="en-US"/>
        </a:p>
      </dgm:t>
    </dgm:pt>
    <dgm:pt modelId="{37A22315-D45B-457B-B21F-E47295DD1FB3}" type="pres">
      <dgm:prSet presAssocID="{54D9E6A2-D964-418C-8831-B99CAA8F9C77}" presName="connTx" presStyleLbl="parChTrans1D3" presStyleIdx="9" presStyleCnt="28"/>
      <dgm:spPr/>
      <dgm:t>
        <a:bodyPr/>
        <a:lstStyle/>
        <a:p>
          <a:pPr latinLnBrk="1"/>
          <a:endParaRPr lang="ko-KR" altLang="en-US"/>
        </a:p>
      </dgm:t>
    </dgm:pt>
    <dgm:pt modelId="{ACE5779D-6680-4C2D-ACAE-83F0815E44F1}" type="pres">
      <dgm:prSet presAssocID="{DF06D762-03FD-4176-A8AF-9E0650EC2662}" presName="root2" presStyleCnt="0"/>
      <dgm:spPr/>
    </dgm:pt>
    <dgm:pt modelId="{3CA134BA-BA6A-4488-9E51-5E33B176E426}" type="pres">
      <dgm:prSet presAssocID="{DF06D762-03FD-4176-A8AF-9E0650EC2662}" presName="LevelTwoTextNode" presStyleLbl="node3" presStyleIdx="9" presStyleCnt="28" custScaleX="415326" custScaleY="189241" custLinFactX="1200000" custLinFactNeighborX="1224817" custLinFactNeighborY="6177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DEF049-A373-4DA2-A32F-C2D89AEFE5D3}" type="pres">
      <dgm:prSet presAssocID="{DF06D762-03FD-4176-A8AF-9E0650EC2662}" presName="level3hierChild" presStyleCnt="0"/>
      <dgm:spPr/>
    </dgm:pt>
    <dgm:pt modelId="{557BD5EA-4FC8-4FF4-BC7B-CE19C0A772C6}" type="pres">
      <dgm:prSet presAssocID="{D347EFB1-430E-426E-8D4A-5D06A599D3B2}" presName="conn2-1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CAB989FB-E82B-4AC5-A3EA-626BE8C6EE0F}" type="pres">
      <dgm:prSet presAssocID="{D347EFB1-430E-426E-8D4A-5D06A599D3B2}" presName="connTx" presStyleLbl="parChTrans1D2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0FFB7974-58E6-4610-82DA-435FFA06BDCA}" type="pres">
      <dgm:prSet presAssocID="{F6C24409-6D84-41B8-B4E7-EFDE6D65E653}" presName="root2" presStyleCnt="0"/>
      <dgm:spPr/>
    </dgm:pt>
    <dgm:pt modelId="{48251618-7DA4-40D2-B08B-E2D6269A9D56}" type="pres">
      <dgm:prSet presAssocID="{F6C24409-6D84-41B8-B4E7-EFDE6D65E653}" presName="LevelTwoTextNode" presStyleLbl="node2" presStyleIdx="2" presStyleCnt="9" custScaleX="438484" custScaleY="219791" custLinFactX="-400000" custLinFactY="-200000" custLinFactNeighborX="-449171" custLinFactNeighborY="-28574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2B6132-2F24-4F40-9C9C-1A5C7217F96F}" type="pres">
      <dgm:prSet presAssocID="{F6C24409-6D84-41B8-B4E7-EFDE6D65E653}" presName="level3hierChild" presStyleCnt="0"/>
      <dgm:spPr/>
    </dgm:pt>
    <dgm:pt modelId="{C57F856A-FDD8-40BB-B018-45341A0C316C}" type="pres">
      <dgm:prSet presAssocID="{DAE5DC16-34D5-4B14-BB74-85BB94E0B9FA}" presName="conn2-1" presStyleLbl="parChTrans1D3" presStyleIdx="10" presStyleCnt="28"/>
      <dgm:spPr/>
      <dgm:t>
        <a:bodyPr/>
        <a:lstStyle/>
        <a:p>
          <a:pPr latinLnBrk="1"/>
          <a:endParaRPr lang="ko-KR" altLang="en-US"/>
        </a:p>
      </dgm:t>
    </dgm:pt>
    <dgm:pt modelId="{DF705601-58EE-4103-9B56-D4B29D7761E0}" type="pres">
      <dgm:prSet presAssocID="{DAE5DC16-34D5-4B14-BB74-85BB94E0B9FA}" presName="connTx" presStyleLbl="parChTrans1D3" presStyleIdx="10" presStyleCnt="28"/>
      <dgm:spPr/>
      <dgm:t>
        <a:bodyPr/>
        <a:lstStyle/>
        <a:p>
          <a:pPr latinLnBrk="1"/>
          <a:endParaRPr lang="ko-KR" altLang="en-US"/>
        </a:p>
      </dgm:t>
    </dgm:pt>
    <dgm:pt modelId="{581BC8D1-E8C9-4A7B-B97D-7221E04A61E6}" type="pres">
      <dgm:prSet presAssocID="{BFE3B930-33F3-480F-842E-FB2BDEB4F6F7}" presName="root2" presStyleCnt="0"/>
      <dgm:spPr/>
    </dgm:pt>
    <dgm:pt modelId="{6CF1BA3C-4E38-407A-B06D-BE8502F8D202}" type="pres">
      <dgm:prSet presAssocID="{BFE3B930-33F3-480F-842E-FB2BDEB4F6F7}" presName="LevelTwoTextNode" presStyleLbl="node3" presStyleIdx="10" presStyleCnt="28" custFlipHor="1" custScaleX="299196" custScaleY="166533" custLinFactX="377434" custLinFactY="-131892" custLinFactNeighborX="400000" custLinFactNeighborY="-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19C0C3-0DEA-400D-AC1C-EE1949FB7CB2}" type="pres">
      <dgm:prSet presAssocID="{BFE3B930-33F3-480F-842E-FB2BDEB4F6F7}" presName="level3hierChild" presStyleCnt="0"/>
      <dgm:spPr/>
    </dgm:pt>
    <dgm:pt modelId="{98DBC19D-2BF2-4BCF-A090-A11832BC917F}" type="pres">
      <dgm:prSet presAssocID="{A23CCEF1-5690-487F-AF5A-C125C777A113}" presName="conn2-1" presStyleLbl="parChTrans1D3" presStyleIdx="11" presStyleCnt="28"/>
      <dgm:spPr/>
      <dgm:t>
        <a:bodyPr/>
        <a:lstStyle/>
        <a:p>
          <a:pPr latinLnBrk="1"/>
          <a:endParaRPr lang="ko-KR" altLang="en-US"/>
        </a:p>
      </dgm:t>
    </dgm:pt>
    <dgm:pt modelId="{F14AC475-ACBF-411E-A3B4-807A60F64C79}" type="pres">
      <dgm:prSet presAssocID="{A23CCEF1-5690-487F-AF5A-C125C777A113}" presName="connTx" presStyleLbl="parChTrans1D3" presStyleIdx="11" presStyleCnt="28"/>
      <dgm:spPr/>
      <dgm:t>
        <a:bodyPr/>
        <a:lstStyle/>
        <a:p>
          <a:pPr latinLnBrk="1"/>
          <a:endParaRPr lang="ko-KR" altLang="en-US"/>
        </a:p>
      </dgm:t>
    </dgm:pt>
    <dgm:pt modelId="{3374B378-9D20-477F-9BD1-152ED7569DD4}" type="pres">
      <dgm:prSet presAssocID="{82600BDB-2138-4896-9CB6-E37E58D463B0}" presName="root2" presStyleCnt="0"/>
      <dgm:spPr/>
    </dgm:pt>
    <dgm:pt modelId="{FB397FE4-4C97-416B-AE60-F066740B6FAE}" type="pres">
      <dgm:prSet presAssocID="{82600BDB-2138-4896-9CB6-E37E58D463B0}" presName="LevelTwoTextNode" presStyleLbl="node3" presStyleIdx="11" presStyleCnt="28" custFlipHor="1" custScaleX="300180" custScaleY="167081" custLinFactX="375698" custLinFactY="-100000" custLinFactNeighborX="400000" custLinFactNeighborY="-1891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C9621B-EA74-4430-B1E0-1D52E099F778}" type="pres">
      <dgm:prSet presAssocID="{82600BDB-2138-4896-9CB6-E37E58D463B0}" presName="level3hierChild" presStyleCnt="0"/>
      <dgm:spPr/>
    </dgm:pt>
    <dgm:pt modelId="{DDBDB484-98E5-4BC5-A89C-FA510D163785}" type="pres">
      <dgm:prSet presAssocID="{09DEB200-6770-401E-9806-D749197C4647}" presName="conn2-1" presStyleLbl="parChTrans1D3" presStyleIdx="12" presStyleCnt="28"/>
      <dgm:spPr/>
      <dgm:t>
        <a:bodyPr/>
        <a:lstStyle/>
        <a:p>
          <a:pPr latinLnBrk="1"/>
          <a:endParaRPr lang="ko-KR" altLang="en-US"/>
        </a:p>
      </dgm:t>
    </dgm:pt>
    <dgm:pt modelId="{C248D8F2-C154-4017-8B53-0ACCFCB5C50E}" type="pres">
      <dgm:prSet presAssocID="{09DEB200-6770-401E-9806-D749197C4647}" presName="connTx" presStyleLbl="parChTrans1D3" presStyleIdx="12" presStyleCnt="28"/>
      <dgm:spPr/>
      <dgm:t>
        <a:bodyPr/>
        <a:lstStyle/>
        <a:p>
          <a:pPr latinLnBrk="1"/>
          <a:endParaRPr lang="ko-KR" altLang="en-US"/>
        </a:p>
      </dgm:t>
    </dgm:pt>
    <dgm:pt modelId="{A6D2D05D-582C-4E24-9C15-54305D2839E6}" type="pres">
      <dgm:prSet presAssocID="{2296614A-597D-4966-AB21-765F52EAD801}" presName="root2" presStyleCnt="0"/>
      <dgm:spPr/>
    </dgm:pt>
    <dgm:pt modelId="{B9E64B15-700C-43AB-80A3-42E46FA1646B}" type="pres">
      <dgm:prSet presAssocID="{2296614A-597D-4966-AB21-765F52EAD801}" presName="LevelTwoTextNode" presStyleLbl="node3" presStyleIdx="12" presStyleCnt="28" custScaleX="299687" custScaleY="166807" custLinFactX="375698" custLinFactY="-100000" custLinFactNeighborX="400000" custLinFactNeighborY="-16759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AFBF4A-CB8D-438D-97E0-461501BBC618}" type="pres">
      <dgm:prSet presAssocID="{2296614A-597D-4966-AB21-765F52EAD801}" presName="level3hierChild" presStyleCnt="0"/>
      <dgm:spPr/>
    </dgm:pt>
    <dgm:pt modelId="{9F3055A4-990A-4AF1-84BF-244C93C42672}" type="pres">
      <dgm:prSet presAssocID="{D18AEF93-7F2A-4FB2-BC12-E9C2E0022D80}" presName="conn2-1" presStyleLbl="parChTrans1D3" presStyleIdx="13" presStyleCnt="28"/>
      <dgm:spPr/>
      <dgm:t>
        <a:bodyPr/>
        <a:lstStyle/>
        <a:p>
          <a:pPr latinLnBrk="1"/>
          <a:endParaRPr lang="ko-KR" altLang="en-US"/>
        </a:p>
      </dgm:t>
    </dgm:pt>
    <dgm:pt modelId="{8D000DEB-6797-4F3D-A8CC-ECA57B26BE4E}" type="pres">
      <dgm:prSet presAssocID="{D18AEF93-7F2A-4FB2-BC12-E9C2E0022D80}" presName="connTx" presStyleLbl="parChTrans1D3" presStyleIdx="13" presStyleCnt="28"/>
      <dgm:spPr/>
      <dgm:t>
        <a:bodyPr/>
        <a:lstStyle/>
        <a:p>
          <a:pPr latinLnBrk="1"/>
          <a:endParaRPr lang="ko-KR" altLang="en-US"/>
        </a:p>
      </dgm:t>
    </dgm:pt>
    <dgm:pt modelId="{609C0A00-B5AA-4BAF-A1F5-18925F4FB34D}" type="pres">
      <dgm:prSet presAssocID="{C6473E05-3068-417E-A275-6D1142CDD5EF}" presName="root2" presStyleCnt="0"/>
      <dgm:spPr/>
    </dgm:pt>
    <dgm:pt modelId="{23BB62EF-A9C6-41B8-BBB5-B24AF1346D41}" type="pres">
      <dgm:prSet presAssocID="{C6473E05-3068-417E-A275-6D1142CDD5EF}" presName="LevelTwoTextNode" presStyleLbl="node3" presStyleIdx="13" presStyleCnt="28" custScaleX="299196" custScaleY="166533" custLinFactX="375698" custLinFactY="-100000" custLinFactNeighborX="400000" custLinFactNeighborY="-13883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06643C-D725-4CCE-BCEC-B09675080543}" type="pres">
      <dgm:prSet presAssocID="{C6473E05-3068-417E-A275-6D1142CDD5EF}" presName="level3hierChild" presStyleCnt="0"/>
      <dgm:spPr/>
    </dgm:pt>
    <dgm:pt modelId="{19A21994-8374-4476-A4EF-4B1CBA168398}" type="pres">
      <dgm:prSet presAssocID="{E7953570-18EF-48B3-A7FC-3F61A8AC2327}" presName="conn2-1" presStyleLbl="parChTrans1D4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75729009-8EBA-4CA3-AC3C-17189ECCB0AB}" type="pres">
      <dgm:prSet presAssocID="{E7953570-18EF-48B3-A7FC-3F61A8AC2327}" presName="connTx" presStyleLbl="parChTrans1D4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33B7C3E1-22A2-43FC-982F-D73AE7A214A3}" type="pres">
      <dgm:prSet presAssocID="{74E95AF0-A00F-48C4-88F8-E1F5790DC0F5}" presName="root2" presStyleCnt="0"/>
      <dgm:spPr/>
    </dgm:pt>
    <dgm:pt modelId="{A3AED04F-7CE2-4753-A18C-C918E755C0D1}" type="pres">
      <dgm:prSet presAssocID="{74E95AF0-A00F-48C4-88F8-E1F5790DC0F5}" presName="LevelTwoTextNode" presStyleLbl="node4" presStyleIdx="7" presStyleCnt="10" custScaleX="1060752" custScaleY="227255" custLinFactX="400000" custLinFactY="-100000" custLinFactNeighborX="469954" custLinFactNeighborY="-14056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AA6CB8-AAB3-49C0-9F25-85A81B4702D1}" type="pres">
      <dgm:prSet presAssocID="{74E95AF0-A00F-48C4-88F8-E1F5790DC0F5}" presName="level3hierChild" presStyleCnt="0"/>
      <dgm:spPr/>
    </dgm:pt>
    <dgm:pt modelId="{FF6FAE9A-DC9E-44FF-8809-6FA15B1AA829}" type="pres">
      <dgm:prSet presAssocID="{EE9380BA-9B37-442A-8B3D-0DF9E3B74A71}" presName="conn2-1" presStyleLbl="parChTrans1D3" presStyleIdx="14" presStyleCnt="28"/>
      <dgm:spPr/>
      <dgm:t>
        <a:bodyPr/>
        <a:lstStyle/>
        <a:p>
          <a:pPr latinLnBrk="1"/>
          <a:endParaRPr lang="ko-KR" altLang="en-US"/>
        </a:p>
      </dgm:t>
    </dgm:pt>
    <dgm:pt modelId="{72934197-4F50-48CC-B196-3313E2E499F4}" type="pres">
      <dgm:prSet presAssocID="{EE9380BA-9B37-442A-8B3D-0DF9E3B74A71}" presName="connTx" presStyleLbl="parChTrans1D3" presStyleIdx="14" presStyleCnt="28"/>
      <dgm:spPr/>
      <dgm:t>
        <a:bodyPr/>
        <a:lstStyle/>
        <a:p>
          <a:pPr latinLnBrk="1"/>
          <a:endParaRPr lang="ko-KR" altLang="en-US"/>
        </a:p>
      </dgm:t>
    </dgm:pt>
    <dgm:pt modelId="{7B363E89-0914-4504-8EF1-530D1325CA19}" type="pres">
      <dgm:prSet presAssocID="{F17D562C-F6DB-4F85-9C7D-6769F55BB897}" presName="root2" presStyleCnt="0"/>
      <dgm:spPr/>
    </dgm:pt>
    <dgm:pt modelId="{C4A9161C-4047-435F-B320-21CD0A2AA73D}" type="pres">
      <dgm:prSet presAssocID="{F17D562C-F6DB-4F85-9C7D-6769F55BB897}" presName="LevelTwoTextNode" presStyleLbl="node3" presStyleIdx="14" presStyleCnt="28" custScaleX="298706" custScaleY="166261" custLinFactX="375698" custLinFactY="-100000" custLinFactNeighborX="400000" custLinFactNeighborY="-10288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AA9C81-2D98-4656-830D-378163AA519C}" type="pres">
      <dgm:prSet presAssocID="{F17D562C-F6DB-4F85-9C7D-6769F55BB897}" presName="level3hierChild" presStyleCnt="0"/>
      <dgm:spPr/>
    </dgm:pt>
    <dgm:pt modelId="{F442E6AC-63F9-4FB8-BCC1-036C1DD4F0F9}" type="pres">
      <dgm:prSet presAssocID="{9B37A8D3-4341-4FE9-9E3D-605BE4D42D76}" presName="conn2-1" presStyleLbl="parChTrans1D3" presStyleIdx="15" presStyleCnt="28"/>
      <dgm:spPr/>
      <dgm:t>
        <a:bodyPr/>
        <a:lstStyle/>
        <a:p>
          <a:pPr latinLnBrk="1"/>
          <a:endParaRPr lang="ko-KR" altLang="en-US"/>
        </a:p>
      </dgm:t>
    </dgm:pt>
    <dgm:pt modelId="{E6A51AA8-2F30-4886-8E02-C0E8E2CCEB69}" type="pres">
      <dgm:prSet presAssocID="{9B37A8D3-4341-4FE9-9E3D-605BE4D42D76}" presName="connTx" presStyleLbl="parChTrans1D3" presStyleIdx="15" presStyleCnt="28"/>
      <dgm:spPr/>
      <dgm:t>
        <a:bodyPr/>
        <a:lstStyle/>
        <a:p>
          <a:pPr latinLnBrk="1"/>
          <a:endParaRPr lang="ko-KR" altLang="en-US"/>
        </a:p>
      </dgm:t>
    </dgm:pt>
    <dgm:pt modelId="{AA5CEB12-83DD-47E1-B79A-1B10C8B75390}" type="pres">
      <dgm:prSet presAssocID="{1D98F7E2-CE44-4F51-A067-895339071596}" presName="root2" presStyleCnt="0"/>
      <dgm:spPr/>
    </dgm:pt>
    <dgm:pt modelId="{4A92EDFE-3DBE-4CD2-B41F-0254C9953C3A}" type="pres">
      <dgm:prSet presAssocID="{1D98F7E2-CE44-4F51-A067-895339071596}" presName="LevelTwoTextNode" presStyleLbl="node3" presStyleIdx="15" presStyleCnt="28" custScaleX="298706" custScaleY="167357" custLinFactX="375698" custLinFactY="-37851" custLinFactNeighborX="400000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83087F-9934-4F6D-B3E7-7B11562CB11B}" type="pres">
      <dgm:prSet presAssocID="{1D98F7E2-CE44-4F51-A067-895339071596}" presName="level3hierChild" presStyleCnt="0"/>
      <dgm:spPr/>
    </dgm:pt>
    <dgm:pt modelId="{892E848C-ABAB-4F9C-B74B-9AD822F5DDD9}" type="pres">
      <dgm:prSet presAssocID="{77EF3E2E-C307-4087-9E00-CC9C1C92AEF9}" presName="conn2-1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01EAC829-BDD7-4C84-8C28-A981CA55224D}" type="pres">
      <dgm:prSet presAssocID="{77EF3E2E-C307-4087-9E00-CC9C1C92AEF9}" presName="connTx" presStyleLbl="parChTrans1D2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63A3A507-3F7E-42CF-9E27-F2A687D5DF7F}" type="pres">
      <dgm:prSet presAssocID="{7792A44E-EFD0-4FD2-9C08-05776372B66B}" presName="root2" presStyleCnt="0"/>
      <dgm:spPr/>
    </dgm:pt>
    <dgm:pt modelId="{A2DE9861-A8B4-4499-981B-0B0465D23429}" type="pres">
      <dgm:prSet presAssocID="{7792A44E-EFD0-4FD2-9C08-05776372B66B}" presName="LevelTwoTextNode" presStyleLbl="node2" presStyleIdx="3" presStyleCnt="9" custScaleX="458551" custScaleY="230755" custLinFactX="-400000" custLinFactY="-100000" custLinFactNeighborX="-446465" custLinFactNeighborY="-14065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C3B905-DF41-4CF3-A3C1-F69CEFA1610D}" type="pres">
      <dgm:prSet presAssocID="{7792A44E-EFD0-4FD2-9C08-05776372B66B}" presName="level3hierChild" presStyleCnt="0"/>
      <dgm:spPr/>
    </dgm:pt>
    <dgm:pt modelId="{81C41218-34EF-4ACB-89E8-DDC36A7E1F6E}" type="pres">
      <dgm:prSet presAssocID="{9AAE6EF3-173B-4F28-BD5D-94F300CFE461}" presName="conn2-1" presStyleLbl="parChTrans1D3" presStyleIdx="16" presStyleCnt="28"/>
      <dgm:spPr/>
      <dgm:t>
        <a:bodyPr/>
        <a:lstStyle/>
        <a:p>
          <a:pPr latinLnBrk="1"/>
          <a:endParaRPr lang="ko-KR" altLang="en-US"/>
        </a:p>
      </dgm:t>
    </dgm:pt>
    <dgm:pt modelId="{BFCE36C2-ACDF-46AB-84DD-672947121793}" type="pres">
      <dgm:prSet presAssocID="{9AAE6EF3-173B-4F28-BD5D-94F300CFE461}" presName="connTx" presStyleLbl="parChTrans1D3" presStyleIdx="16" presStyleCnt="28"/>
      <dgm:spPr/>
      <dgm:t>
        <a:bodyPr/>
        <a:lstStyle/>
        <a:p>
          <a:pPr latinLnBrk="1"/>
          <a:endParaRPr lang="ko-KR" altLang="en-US"/>
        </a:p>
      </dgm:t>
    </dgm:pt>
    <dgm:pt modelId="{F0F4D4C4-A9B4-4C42-9C55-05FC0D34922F}" type="pres">
      <dgm:prSet presAssocID="{37C64B83-4CF1-4F44-A064-B9377516A39B}" presName="root2" presStyleCnt="0"/>
      <dgm:spPr/>
    </dgm:pt>
    <dgm:pt modelId="{42C78BB8-2CB3-4A74-A166-508F256438AD}" type="pres">
      <dgm:prSet presAssocID="{37C64B83-4CF1-4F44-A064-B9377516A39B}" presName="LevelTwoTextNode" presStyleLbl="node3" presStyleIdx="16" presStyleCnt="28" custScaleX="492631" custScaleY="229356" custLinFactX="589795" custLinFactNeighborX="600000" custLinFactNeighborY="6095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543C03-AB7A-47BC-95B2-9853FD16B505}" type="pres">
      <dgm:prSet presAssocID="{37C64B83-4CF1-4F44-A064-B9377516A39B}" presName="level3hierChild" presStyleCnt="0"/>
      <dgm:spPr/>
    </dgm:pt>
    <dgm:pt modelId="{2AFD964F-FD61-4BC0-8087-F9DE46B1369D}" type="pres">
      <dgm:prSet presAssocID="{9532B399-85FD-4554-AD18-70BC18A03CD7}" presName="conn2-1" presStyleLbl="parChTrans1D3" presStyleIdx="17" presStyleCnt="28"/>
      <dgm:spPr/>
      <dgm:t>
        <a:bodyPr/>
        <a:lstStyle/>
        <a:p>
          <a:pPr latinLnBrk="1"/>
          <a:endParaRPr lang="ko-KR" altLang="en-US"/>
        </a:p>
      </dgm:t>
    </dgm:pt>
    <dgm:pt modelId="{7A48EE03-9686-44C9-BECE-77F7DE368F9E}" type="pres">
      <dgm:prSet presAssocID="{9532B399-85FD-4554-AD18-70BC18A03CD7}" presName="connTx" presStyleLbl="parChTrans1D3" presStyleIdx="17" presStyleCnt="28"/>
      <dgm:spPr/>
      <dgm:t>
        <a:bodyPr/>
        <a:lstStyle/>
        <a:p>
          <a:pPr latinLnBrk="1"/>
          <a:endParaRPr lang="ko-KR" altLang="en-US"/>
        </a:p>
      </dgm:t>
    </dgm:pt>
    <dgm:pt modelId="{7E41C22C-66E0-4197-AE89-410C8893254D}" type="pres">
      <dgm:prSet presAssocID="{CF39FF8B-6535-48A7-833B-592383780991}" presName="root2" presStyleCnt="0"/>
      <dgm:spPr/>
    </dgm:pt>
    <dgm:pt modelId="{27ABC865-9D46-4385-A4BD-9818B91DD147}" type="pres">
      <dgm:prSet presAssocID="{CF39FF8B-6535-48A7-833B-592383780991}" presName="LevelTwoTextNode" presStyleLbl="node3" presStyleIdx="17" presStyleCnt="28" custScaleX="532112" custScaleY="233033" custLinFactX="591303" custLinFactY="48579" custLinFactNeighborX="600000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986CF6-E795-4915-8A4D-8D445228C58F}" type="pres">
      <dgm:prSet presAssocID="{CF39FF8B-6535-48A7-833B-592383780991}" presName="level3hierChild" presStyleCnt="0"/>
      <dgm:spPr/>
    </dgm:pt>
    <dgm:pt modelId="{1E2748A3-F2E8-4D46-A49F-84943F6046D3}" type="pres">
      <dgm:prSet presAssocID="{4D7C1B23-E58B-44FE-B016-B73B55B1AC4E}" presName="conn2-1" presStyleLbl="parChTrans1D3" presStyleIdx="18" presStyleCnt="28"/>
      <dgm:spPr/>
      <dgm:t>
        <a:bodyPr/>
        <a:lstStyle/>
        <a:p>
          <a:pPr latinLnBrk="1"/>
          <a:endParaRPr lang="ko-KR" altLang="en-US"/>
        </a:p>
      </dgm:t>
    </dgm:pt>
    <dgm:pt modelId="{74C67826-1E17-447B-ACD4-EDBB76F06FE0}" type="pres">
      <dgm:prSet presAssocID="{4D7C1B23-E58B-44FE-B016-B73B55B1AC4E}" presName="connTx" presStyleLbl="parChTrans1D3" presStyleIdx="18" presStyleCnt="28"/>
      <dgm:spPr/>
      <dgm:t>
        <a:bodyPr/>
        <a:lstStyle/>
        <a:p>
          <a:pPr latinLnBrk="1"/>
          <a:endParaRPr lang="ko-KR" altLang="en-US"/>
        </a:p>
      </dgm:t>
    </dgm:pt>
    <dgm:pt modelId="{E158C921-98AB-47E3-8603-7CBF99378D8F}" type="pres">
      <dgm:prSet presAssocID="{51E3C83F-D03F-4C8B-96D6-7E82B555A9CD}" presName="root2" presStyleCnt="0"/>
      <dgm:spPr/>
    </dgm:pt>
    <dgm:pt modelId="{BEC74F25-DC15-4B46-B663-02AF360DC9E4}" type="pres">
      <dgm:prSet presAssocID="{51E3C83F-D03F-4C8B-96D6-7E82B555A9CD}" presName="LevelTwoTextNode" presStyleLbl="node3" presStyleIdx="18" presStyleCnt="28" custScaleX="491939" custScaleY="230203" custLinFactX="590860" custLinFactY="100000" custLinFactNeighborX="600000" custLinFactNeighborY="14413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3EF27F-7F2A-4F68-9527-D6A9A70323BD}" type="pres">
      <dgm:prSet presAssocID="{51E3C83F-D03F-4C8B-96D6-7E82B555A9CD}" presName="level3hierChild" presStyleCnt="0"/>
      <dgm:spPr/>
    </dgm:pt>
    <dgm:pt modelId="{49D8830B-A679-4621-A0A6-20471A66F8C9}" type="pres">
      <dgm:prSet presAssocID="{580C4070-F97E-4F93-A283-394DAFBB55FB}" presName="conn2-1" presStyleLbl="parChTrans1D3" presStyleIdx="19" presStyleCnt="28"/>
      <dgm:spPr/>
      <dgm:t>
        <a:bodyPr/>
        <a:lstStyle/>
        <a:p>
          <a:pPr latinLnBrk="1"/>
          <a:endParaRPr lang="ko-KR" altLang="en-US"/>
        </a:p>
      </dgm:t>
    </dgm:pt>
    <dgm:pt modelId="{CC8671EB-2F9B-4583-BE5A-D986A7769CD3}" type="pres">
      <dgm:prSet presAssocID="{580C4070-F97E-4F93-A283-394DAFBB55FB}" presName="connTx" presStyleLbl="parChTrans1D3" presStyleIdx="19" presStyleCnt="28"/>
      <dgm:spPr/>
      <dgm:t>
        <a:bodyPr/>
        <a:lstStyle/>
        <a:p>
          <a:pPr latinLnBrk="1"/>
          <a:endParaRPr lang="ko-KR" altLang="en-US"/>
        </a:p>
      </dgm:t>
    </dgm:pt>
    <dgm:pt modelId="{9EBEE2DF-222F-4F8E-87E6-8AF19E2A5E0E}" type="pres">
      <dgm:prSet presAssocID="{173866BD-C0F7-4718-954B-E6C22A9B2EEF}" presName="root2" presStyleCnt="0"/>
      <dgm:spPr/>
    </dgm:pt>
    <dgm:pt modelId="{89E65E9F-C3E4-4DE1-B5E0-8A3300E44CF7}" type="pres">
      <dgm:prSet presAssocID="{173866BD-C0F7-4718-954B-E6C22A9B2EEF}" presName="LevelTwoTextNode" presStyleLbl="node3" presStyleIdx="19" presStyleCnt="28" custScaleX="502996" custScaleY="235376" custLinFactX="591849" custLinFactY="124271" custLinFactNeighborX="600000" custLinFactNeighborY="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104F10-E29B-46BE-A582-0CD0819CAFC1}" type="pres">
      <dgm:prSet presAssocID="{173866BD-C0F7-4718-954B-E6C22A9B2EEF}" presName="level3hierChild" presStyleCnt="0"/>
      <dgm:spPr/>
    </dgm:pt>
    <dgm:pt modelId="{1BAC8D0C-42D2-4873-AB60-EE512DFE17FB}" type="pres">
      <dgm:prSet presAssocID="{5EB3D89F-ED1B-4A43-B604-7F4E39844746}" presName="conn2-1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FEE18B4C-D076-4CAC-9C78-06FF7AD248E6}" type="pres">
      <dgm:prSet presAssocID="{5EB3D89F-ED1B-4A43-B604-7F4E39844746}" presName="connTx" presStyleLbl="parChTrans1D2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4C09F506-D917-4A47-B5E1-8E150A22A6D3}" type="pres">
      <dgm:prSet presAssocID="{3E031AA9-D7A8-484D-BCD1-469F92C1896D}" presName="root2" presStyleCnt="0"/>
      <dgm:spPr/>
    </dgm:pt>
    <dgm:pt modelId="{2CE942A2-49C1-44D2-9004-D57C9A1A6D43}" type="pres">
      <dgm:prSet presAssocID="{3E031AA9-D7A8-484D-BCD1-469F92C1896D}" presName="LevelTwoTextNode" presStyleLbl="node2" presStyleIdx="4" presStyleCnt="9" custScaleX="460133" custScaleY="231551" custLinFactX="-400000" custLinFactY="-200000" custLinFactNeighborX="-450019" custLinFactNeighborY="-24319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EDB115-455A-4813-9631-5D0E1102F643}" type="pres">
      <dgm:prSet presAssocID="{3E031AA9-D7A8-484D-BCD1-469F92C1896D}" presName="level3hierChild" presStyleCnt="0"/>
      <dgm:spPr/>
    </dgm:pt>
    <dgm:pt modelId="{9D43BCE4-2C87-4755-ABCA-855AD89A5754}" type="pres">
      <dgm:prSet presAssocID="{5525FA50-6CDE-4FC0-8138-1783E44EEF36}" presName="conn2-1" presStyleLbl="parChTrans1D3" presStyleIdx="20" presStyleCnt="28"/>
      <dgm:spPr/>
      <dgm:t>
        <a:bodyPr/>
        <a:lstStyle/>
        <a:p>
          <a:pPr latinLnBrk="1"/>
          <a:endParaRPr lang="ko-KR" altLang="en-US"/>
        </a:p>
      </dgm:t>
    </dgm:pt>
    <dgm:pt modelId="{47E4D711-0B7A-430B-A373-26A3AF0FB52D}" type="pres">
      <dgm:prSet presAssocID="{5525FA50-6CDE-4FC0-8138-1783E44EEF36}" presName="connTx" presStyleLbl="parChTrans1D3" presStyleIdx="20" presStyleCnt="28"/>
      <dgm:spPr/>
      <dgm:t>
        <a:bodyPr/>
        <a:lstStyle/>
        <a:p>
          <a:pPr latinLnBrk="1"/>
          <a:endParaRPr lang="ko-KR" altLang="en-US"/>
        </a:p>
      </dgm:t>
    </dgm:pt>
    <dgm:pt modelId="{94F43E82-240C-43B0-B85C-6FAE39E53AB1}" type="pres">
      <dgm:prSet presAssocID="{47EA03A4-B338-4778-B2A2-AF7716276253}" presName="root2" presStyleCnt="0"/>
      <dgm:spPr/>
    </dgm:pt>
    <dgm:pt modelId="{FC731F44-1758-4AC6-98C1-DCBE47CFDD58}" type="pres">
      <dgm:prSet presAssocID="{47EA03A4-B338-4778-B2A2-AF7716276253}" presName="LevelTwoTextNode" presStyleLbl="node3" presStyleIdx="20" presStyleCnt="28" custScaleX="506292" custScaleY="241090" custLinFactY="-200000" custLinFactNeighborX="-88538" custLinFactNeighborY="-2215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407A95-FCA6-45D3-8E06-E8257E2FB996}" type="pres">
      <dgm:prSet presAssocID="{47EA03A4-B338-4778-B2A2-AF7716276253}" presName="level3hierChild" presStyleCnt="0"/>
      <dgm:spPr/>
    </dgm:pt>
    <dgm:pt modelId="{2BEE2171-F181-4DCE-852A-499257FC23D3}" type="pres">
      <dgm:prSet presAssocID="{4B7FFDD3-8CD3-428C-AF60-322023FF9D5E}" presName="conn2-1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87ECC1C4-E1CD-4677-84DF-7A5C3E6E791D}" type="pres">
      <dgm:prSet presAssocID="{4B7FFDD3-8CD3-428C-AF60-322023FF9D5E}" presName="connTx" presStyleLbl="parChTrans1D2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CAB22748-65AD-4961-B053-9BC82E919C89}" type="pres">
      <dgm:prSet presAssocID="{726B9C96-700F-49CD-BBFF-E68E76CB6496}" presName="root2" presStyleCnt="0"/>
      <dgm:spPr/>
    </dgm:pt>
    <dgm:pt modelId="{8DCB8E72-D95A-443A-8EE7-16CCA78F60DA}" type="pres">
      <dgm:prSet presAssocID="{726B9C96-700F-49CD-BBFF-E68E76CB6496}" presName="LevelTwoTextNode" presStyleLbl="node2" presStyleIdx="5" presStyleCnt="9" custScaleX="461725" custScaleY="232352" custLinFactX="-400000" custLinFactY="12208" custLinFactNeighborX="-44867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9E9A7E-3200-49B3-904D-5A8C4A40A82F}" type="pres">
      <dgm:prSet presAssocID="{726B9C96-700F-49CD-BBFF-E68E76CB6496}" presName="level3hierChild" presStyleCnt="0"/>
      <dgm:spPr/>
    </dgm:pt>
    <dgm:pt modelId="{BD09FD48-A7AF-4267-95F1-32750D6BA1FB}" type="pres">
      <dgm:prSet presAssocID="{B555D8F3-35F5-4133-BB7B-894BB74C72DA}" presName="conn2-1" presStyleLbl="parChTrans1D3" presStyleIdx="21" presStyleCnt="28"/>
      <dgm:spPr/>
      <dgm:t>
        <a:bodyPr/>
        <a:lstStyle/>
        <a:p>
          <a:pPr latinLnBrk="1"/>
          <a:endParaRPr lang="ko-KR" altLang="en-US"/>
        </a:p>
      </dgm:t>
    </dgm:pt>
    <dgm:pt modelId="{4E4C8860-9E8A-41DB-973E-8D209EB06B72}" type="pres">
      <dgm:prSet presAssocID="{B555D8F3-35F5-4133-BB7B-894BB74C72DA}" presName="connTx" presStyleLbl="parChTrans1D3" presStyleIdx="21" presStyleCnt="28"/>
      <dgm:spPr/>
      <dgm:t>
        <a:bodyPr/>
        <a:lstStyle/>
        <a:p>
          <a:pPr latinLnBrk="1"/>
          <a:endParaRPr lang="ko-KR" altLang="en-US"/>
        </a:p>
      </dgm:t>
    </dgm:pt>
    <dgm:pt modelId="{89DAA5B1-B101-4C0C-85EF-5E136F248F19}" type="pres">
      <dgm:prSet presAssocID="{B4929B96-8DAD-4453-A7B9-392D8BFE0B73}" presName="root2" presStyleCnt="0"/>
      <dgm:spPr/>
    </dgm:pt>
    <dgm:pt modelId="{5A69970E-FB1E-46CB-86E5-D4600FEE2032}" type="pres">
      <dgm:prSet presAssocID="{B4929B96-8DAD-4453-A7B9-392D8BFE0B73}" presName="LevelTwoTextNode" presStyleLbl="node3" presStyleIdx="21" presStyleCnt="28" custScaleX="574653" custScaleY="237564" custLinFactY="-100000" custLinFactNeighborX="-93863" custLinFactNeighborY="-1066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15807E-0595-4FDB-B514-C0FD9DA1D60A}" type="pres">
      <dgm:prSet presAssocID="{B4929B96-8DAD-4453-A7B9-392D8BFE0B73}" presName="level3hierChild" presStyleCnt="0"/>
      <dgm:spPr/>
    </dgm:pt>
    <dgm:pt modelId="{75FA7D7D-7583-49D9-8F25-DD3ADAAF72C4}" type="pres">
      <dgm:prSet presAssocID="{4C8A9D6D-48F8-428B-B060-2E593F7D9189}" presName="conn2-1" presStyleLbl="parChTrans1D3" presStyleIdx="22" presStyleCnt="28"/>
      <dgm:spPr/>
      <dgm:t>
        <a:bodyPr/>
        <a:lstStyle/>
        <a:p>
          <a:pPr latinLnBrk="1"/>
          <a:endParaRPr lang="ko-KR" altLang="en-US"/>
        </a:p>
      </dgm:t>
    </dgm:pt>
    <dgm:pt modelId="{360D0A04-21FC-4BA0-BB9E-033CA9BA6177}" type="pres">
      <dgm:prSet presAssocID="{4C8A9D6D-48F8-428B-B060-2E593F7D9189}" presName="connTx" presStyleLbl="parChTrans1D3" presStyleIdx="22" presStyleCnt="28"/>
      <dgm:spPr/>
      <dgm:t>
        <a:bodyPr/>
        <a:lstStyle/>
        <a:p>
          <a:pPr latinLnBrk="1"/>
          <a:endParaRPr lang="ko-KR" altLang="en-US"/>
        </a:p>
      </dgm:t>
    </dgm:pt>
    <dgm:pt modelId="{C1FC64A6-8C28-480C-AAA5-C38F9561857B}" type="pres">
      <dgm:prSet presAssocID="{89C33976-5E50-454F-9B33-10D4375F4429}" presName="root2" presStyleCnt="0"/>
      <dgm:spPr/>
    </dgm:pt>
    <dgm:pt modelId="{8BA0357B-13FE-43CC-9970-961C9B34E31F}" type="pres">
      <dgm:prSet presAssocID="{89C33976-5E50-454F-9B33-10D4375F4429}" presName="LevelTwoTextNode" presStyleLbl="node3" presStyleIdx="22" presStyleCnt="28" custScaleX="554644" custScaleY="243405" custLinFactY="-40945" custLinFactNeighborX="-89184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F28F9E-A9FE-4ED0-89E3-350302759608}" type="pres">
      <dgm:prSet presAssocID="{89C33976-5E50-454F-9B33-10D4375F4429}" presName="level3hierChild" presStyleCnt="0"/>
      <dgm:spPr/>
    </dgm:pt>
    <dgm:pt modelId="{FFB54CF0-D150-411C-B9F5-832295C81A87}" type="pres">
      <dgm:prSet presAssocID="{8CFE2C73-58FF-41B4-8B76-025BB50D9E12}" presName="conn2-1" presStyleLbl="parChTrans1D3" presStyleIdx="23" presStyleCnt="28"/>
      <dgm:spPr/>
      <dgm:t>
        <a:bodyPr/>
        <a:lstStyle/>
        <a:p>
          <a:pPr latinLnBrk="1"/>
          <a:endParaRPr lang="ko-KR" altLang="en-US"/>
        </a:p>
      </dgm:t>
    </dgm:pt>
    <dgm:pt modelId="{32243870-57BC-4D34-A7DB-93315E0BDD30}" type="pres">
      <dgm:prSet presAssocID="{8CFE2C73-58FF-41B4-8B76-025BB50D9E12}" presName="connTx" presStyleLbl="parChTrans1D3" presStyleIdx="23" presStyleCnt="28"/>
      <dgm:spPr/>
      <dgm:t>
        <a:bodyPr/>
        <a:lstStyle/>
        <a:p>
          <a:pPr latinLnBrk="1"/>
          <a:endParaRPr lang="ko-KR" altLang="en-US"/>
        </a:p>
      </dgm:t>
    </dgm:pt>
    <dgm:pt modelId="{74DAF77C-BBA0-4C96-9316-64A171FA3BAA}" type="pres">
      <dgm:prSet presAssocID="{CDD747E2-E100-4273-9642-4D85610EF117}" presName="root2" presStyleCnt="0"/>
      <dgm:spPr/>
    </dgm:pt>
    <dgm:pt modelId="{81753EC2-5231-4FDE-A143-EFA0EB7BA2F1}" type="pres">
      <dgm:prSet presAssocID="{CDD747E2-E100-4273-9642-4D85610EF117}" presName="LevelTwoTextNode" presStyleLbl="node3" presStyleIdx="23" presStyleCnt="28" custScaleX="554644" custScaleY="243405" custLinFactNeighborX="-89184" custLinFactNeighborY="-7517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6EEF33-5DD1-424C-8744-BFF7CF322162}" type="pres">
      <dgm:prSet presAssocID="{CDD747E2-E100-4273-9642-4D85610EF117}" presName="level3hierChild" presStyleCnt="0"/>
      <dgm:spPr/>
    </dgm:pt>
    <dgm:pt modelId="{6F8F327F-81B0-4312-BE1F-69CF3211640D}" type="pres">
      <dgm:prSet presAssocID="{BDEEF4C8-09C5-4B7C-8033-278756836536}" presName="conn2-1" presStyleLbl="parChTrans1D3" presStyleIdx="24" presStyleCnt="28"/>
      <dgm:spPr/>
      <dgm:t>
        <a:bodyPr/>
        <a:lstStyle/>
        <a:p>
          <a:pPr latinLnBrk="1"/>
          <a:endParaRPr lang="ko-KR" altLang="en-US"/>
        </a:p>
      </dgm:t>
    </dgm:pt>
    <dgm:pt modelId="{B89433F3-B70D-4CB1-A7DF-0D0702BF0558}" type="pres">
      <dgm:prSet presAssocID="{BDEEF4C8-09C5-4B7C-8033-278756836536}" presName="connTx" presStyleLbl="parChTrans1D3" presStyleIdx="24" presStyleCnt="28"/>
      <dgm:spPr/>
      <dgm:t>
        <a:bodyPr/>
        <a:lstStyle/>
        <a:p>
          <a:pPr latinLnBrk="1"/>
          <a:endParaRPr lang="ko-KR" altLang="en-US"/>
        </a:p>
      </dgm:t>
    </dgm:pt>
    <dgm:pt modelId="{7C8DB4E1-68C0-48AF-B1CA-E8144A1757F7}" type="pres">
      <dgm:prSet presAssocID="{4A5E2512-108F-4F0F-B7F2-70D10137CBB7}" presName="root2" presStyleCnt="0"/>
      <dgm:spPr/>
    </dgm:pt>
    <dgm:pt modelId="{8A98620F-D089-4F7D-AD92-D22F14CA3D19}" type="pres">
      <dgm:prSet presAssocID="{4A5E2512-108F-4F0F-B7F2-70D10137CBB7}" presName="LevelTwoTextNode" presStyleLbl="node3" presStyleIdx="24" presStyleCnt="28" custScaleX="554644" custScaleY="243405" custLinFactNeighborX="-9365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B20B4F-E636-4AB0-A1C1-4FA6D0589DC0}" type="pres">
      <dgm:prSet presAssocID="{4A5E2512-108F-4F0F-B7F2-70D10137CBB7}" presName="level3hierChild" presStyleCnt="0"/>
      <dgm:spPr/>
    </dgm:pt>
    <dgm:pt modelId="{6C3BE5AE-6A51-4037-AF42-2B9B763E7682}" type="pres">
      <dgm:prSet presAssocID="{E1DE37D6-4F15-4BDC-861A-C8EC40A21220}" presName="conn2-1" presStyleLbl="parChTrans1D4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14391247-06D6-45ED-B631-B308E131B685}" type="pres">
      <dgm:prSet presAssocID="{E1DE37D6-4F15-4BDC-861A-C8EC40A21220}" presName="connTx" presStyleLbl="parChTrans1D4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72C99EE-92ED-4F3D-BE31-0676E9C95A95}" type="pres">
      <dgm:prSet presAssocID="{E13096BD-B1BF-44F0-A53A-AD59629B5B7A}" presName="root2" presStyleCnt="0"/>
      <dgm:spPr/>
    </dgm:pt>
    <dgm:pt modelId="{2FEE6D37-A628-4F32-ABE6-A0F7FA19DDEC}" type="pres">
      <dgm:prSet presAssocID="{E13096BD-B1BF-44F0-A53A-AD59629B5B7A}" presName="LevelTwoTextNode" presStyleLbl="node4" presStyleIdx="8" presStyleCnt="10" custScaleX="554644" custScaleY="243405" custLinFactX="64436" custLinFactNeighborX="100000" custLinFactNeighborY="414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38341A-F27D-44E7-A64B-94EEB56DC9CD}" type="pres">
      <dgm:prSet presAssocID="{E13096BD-B1BF-44F0-A53A-AD59629B5B7A}" presName="level3hierChild" presStyleCnt="0"/>
      <dgm:spPr/>
    </dgm:pt>
    <dgm:pt modelId="{50D03E10-733E-46BA-9A67-10A81C073C85}" type="pres">
      <dgm:prSet presAssocID="{E02C7880-4654-4926-887C-D38435803F2C}" presName="conn2-1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76C24F4F-B3D5-46FC-8A70-FDACBFC73168}" type="pres">
      <dgm:prSet presAssocID="{E02C7880-4654-4926-887C-D38435803F2C}" presName="connTx" presStyleLbl="parChTrans1D2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94247862-3F70-4D3A-ACCC-FCD312855FC6}" type="pres">
      <dgm:prSet presAssocID="{90AE6E08-55D2-4860-AF28-9A6715CF589A}" presName="root2" presStyleCnt="0"/>
      <dgm:spPr/>
    </dgm:pt>
    <dgm:pt modelId="{F8B1D312-6DB9-47CE-94E0-F9E7FA85AA00}" type="pres">
      <dgm:prSet presAssocID="{90AE6E08-55D2-4860-AF28-9A6715CF589A}" presName="LevelTwoTextNode" presStyleLbl="node2" presStyleIdx="6" presStyleCnt="9" custScaleX="463328" custScaleY="233159" custLinFactX="-400000" custLinFactY="104326" custLinFactNeighborX="-449257" custLinFactNeighborY="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588E7E-A0E7-40FB-8215-6D526B1F0546}" type="pres">
      <dgm:prSet presAssocID="{90AE6E08-55D2-4860-AF28-9A6715CF589A}" presName="level3hierChild" presStyleCnt="0"/>
      <dgm:spPr/>
    </dgm:pt>
    <dgm:pt modelId="{A9AFE3C2-9238-4496-9FDF-2F946241E685}" type="pres">
      <dgm:prSet presAssocID="{16723507-28F9-43E0-B4F5-6B600DE4160F}" presName="conn2-1" presStyleLbl="parChTrans1D3" presStyleIdx="25" presStyleCnt="28"/>
      <dgm:spPr/>
      <dgm:t>
        <a:bodyPr/>
        <a:lstStyle/>
        <a:p>
          <a:pPr latinLnBrk="1"/>
          <a:endParaRPr lang="ko-KR" altLang="en-US"/>
        </a:p>
      </dgm:t>
    </dgm:pt>
    <dgm:pt modelId="{174AFF97-2859-4E16-B5F1-D5F45E40A045}" type="pres">
      <dgm:prSet presAssocID="{16723507-28F9-43E0-B4F5-6B600DE4160F}" presName="connTx" presStyleLbl="parChTrans1D3" presStyleIdx="25" presStyleCnt="28"/>
      <dgm:spPr/>
      <dgm:t>
        <a:bodyPr/>
        <a:lstStyle/>
        <a:p>
          <a:pPr latinLnBrk="1"/>
          <a:endParaRPr lang="ko-KR" altLang="en-US"/>
        </a:p>
      </dgm:t>
    </dgm:pt>
    <dgm:pt modelId="{F35EB836-C64F-41A2-BC43-F89D3B379430}" type="pres">
      <dgm:prSet presAssocID="{C775464F-8E26-44E4-AEEE-8DAB00F6EB4F}" presName="root2" presStyleCnt="0"/>
      <dgm:spPr/>
    </dgm:pt>
    <dgm:pt modelId="{8B1A56A0-00C3-4515-B60F-CC1885A32437}" type="pres">
      <dgm:prSet presAssocID="{C775464F-8E26-44E4-AEEE-8DAB00F6EB4F}" presName="LevelTwoTextNode" presStyleLbl="node3" presStyleIdx="25" presStyleCnt="28" custScaleX="355302" custScaleY="194682" custLinFactY="90944" custLinFactNeighborX="-95572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D95168-C67B-4028-9B2C-FB61C14A3026}" type="pres">
      <dgm:prSet presAssocID="{C775464F-8E26-44E4-AEEE-8DAB00F6EB4F}" presName="level3hierChild" presStyleCnt="0"/>
      <dgm:spPr/>
    </dgm:pt>
    <dgm:pt modelId="{2FC2BF51-A506-4297-BD54-C979D035AA4F}" type="pres">
      <dgm:prSet presAssocID="{0E4421E6-9270-4BFA-8453-D8EF4838E7B9}" presName="conn2-1" presStyleLbl="parChTrans1D3" presStyleIdx="26" presStyleCnt="28"/>
      <dgm:spPr/>
      <dgm:t>
        <a:bodyPr/>
        <a:lstStyle/>
        <a:p>
          <a:pPr latinLnBrk="1"/>
          <a:endParaRPr lang="ko-KR" altLang="en-US"/>
        </a:p>
      </dgm:t>
    </dgm:pt>
    <dgm:pt modelId="{7B72C80D-FDB7-42E3-85FE-1DA8C8C540D8}" type="pres">
      <dgm:prSet presAssocID="{0E4421E6-9270-4BFA-8453-D8EF4838E7B9}" presName="connTx" presStyleLbl="parChTrans1D3" presStyleIdx="26" presStyleCnt="28"/>
      <dgm:spPr/>
      <dgm:t>
        <a:bodyPr/>
        <a:lstStyle/>
        <a:p>
          <a:pPr latinLnBrk="1"/>
          <a:endParaRPr lang="ko-KR" altLang="en-US"/>
        </a:p>
      </dgm:t>
    </dgm:pt>
    <dgm:pt modelId="{C9BE34F6-0938-4A9F-8B12-84AD1F532DE6}" type="pres">
      <dgm:prSet presAssocID="{E59FEB0F-DCC0-43DE-810C-FD9F7BC070A6}" presName="root2" presStyleCnt="0"/>
      <dgm:spPr/>
    </dgm:pt>
    <dgm:pt modelId="{872A88F2-4574-4B0F-B4E5-A59569F762A1}" type="pres">
      <dgm:prSet presAssocID="{E59FEB0F-DCC0-43DE-810C-FD9F7BC070A6}" presName="LevelTwoTextNode" presStyleLbl="node3" presStyleIdx="26" presStyleCnt="28" custScaleX="354577" custScaleY="195095" custLinFactY="100000" custLinFactNeighborX="-95209" custLinFactNeighborY="19583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0B9071-30C2-4475-AD97-3E0EFC8901C4}" type="pres">
      <dgm:prSet presAssocID="{E59FEB0F-DCC0-43DE-810C-FD9F7BC070A6}" presName="level3hierChild" presStyleCnt="0"/>
      <dgm:spPr/>
    </dgm:pt>
    <dgm:pt modelId="{1BC46D76-CB60-49FE-A729-83916F5F75BB}" type="pres">
      <dgm:prSet presAssocID="{6DB55120-F25E-40AA-A257-1F7F55F4707C}" presName="conn2-1" presStyleLbl="parChTrans1D3" presStyleIdx="27" presStyleCnt="28"/>
      <dgm:spPr/>
      <dgm:t>
        <a:bodyPr/>
        <a:lstStyle/>
        <a:p>
          <a:pPr latinLnBrk="1"/>
          <a:endParaRPr lang="ko-KR" altLang="en-US"/>
        </a:p>
      </dgm:t>
    </dgm:pt>
    <dgm:pt modelId="{1E5D9558-7435-448C-9C33-928D078414BC}" type="pres">
      <dgm:prSet presAssocID="{6DB55120-F25E-40AA-A257-1F7F55F4707C}" presName="connTx" presStyleLbl="parChTrans1D3" presStyleIdx="27" presStyleCnt="28"/>
      <dgm:spPr/>
      <dgm:t>
        <a:bodyPr/>
        <a:lstStyle/>
        <a:p>
          <a:pPr latinLnBrk="1"/>
          <a:endParaRPr lang="ko-KR" altLang="en-US"/>
        </a:p>
      </dgm:t>
    </dgm:pt>
    <dgm:pt modelId="{27735484-5762-4A14-82AA-E109FAFC4F21}" type="pres">
      <dgm:prSet presAssocID="{F3710DA3-2955-4A63-AEE2-67BE846981CA}" presName="root2" presStyleCnt="0"/>
      <dgm:spPr/>
    </dgm:pt>
    <dgm:pt modelId="{EB06B054-81C4-4608-869B-1D3D1BDE8C34}" type="pres">
      <dgm:prSet presAssocID="{F3710DA3-2955-4A63-AEE2-67BE846981CA}" presName="LevelTwoTextNode" presStyleLbl="node3" presStyleIdx="27" presStyleCnt="28" custScaleX="353306" custScaleY="194395" custLinFactY="183730" custLinFactNeighborX="-94574" custLinFactNeighborY="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101EE1-52A8-4580-985D-986017DE951F}" type="pres">
      <dgm:prSet presAssocID="{F3710DA3-2955-4A63-AEE2-67BE846981CA}" presName="level3hierChild" presStyleCnt="0"/>
      <dgm:spPr/>
    </dgm:pt>
    <dgm:pt modelId="{536D65E8-ED7D-4795-9A21-A02D2E3F53A3}" type="pres">
      <dgm:prSet presAssocID="{F98AD68F-8606-495C-9601-E12F7CF17A1F}" presName="conn2-1" presStyleLbl="parChTrans1D4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1A31FFAA-5B4A-43FE-B375-F82DE553CEE4}" type="pres">
      <dgm:prSet presAssocID="{F98AD68F-8606-495C-9601-E12F7CF17A1F}" presName="connTx" presStyleLbl="parChTrans1D4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0576C49D-AFC8-4746-8A5E-F29A7EE5B4F7}" type="pres">
      <dgm:prSet presAssocID="{27DAB534-484A-45DB-9711-400B151EF593}" presName="root2" presStyleCnt="0"/>
      <dgm:spPr/>
    </dgm:pt>
    <dgm:pt modelId="{978BCF6D-C478-40F6-96D1-4F8B9EE1F45C}" type="pres">
      <dgm:prSet presAssocID="{27DAB534-484A-45DB-9711-400B151EF593}" presName="LevelTwoTextNode" presStyleLbl="node4" presStyleIdx="9" presStyleCnt="10" custScaleX="335662" custScaleY="172859" custLinFactX="100000" custLinFactY="21980" custLinFactNeighborX="145710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A40A1F-3EF3-4BC9-AEE9-ADFEB293938A}" type="pres">
      <dgm:prSet presAssocID="{27DAB534-484A-45DB-9711-400B151EF593}" presName="level3hierChild" presStyleCnt="0"/>
      <dgm:spPr/>
    </dgm:pt>
    <dgm:pt modelId="{FB7C0C6B-6343-4E7F-9331-DC2A1084157B}" type="pres">
      <dgm:prSet presAssocID="{CBAEA098-6FF2-4F9C-972B-4FD992B8EBAD}" presName="conn2-1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6127198B-18F0-4C53-9129-DC925FB6BEB6}" type="pres">
      <dgm:prSet presAssocID="{CBAEA098-6FF2-4F9C-972B-4FD992B8EBAD}" presName="connTx" presStyleLbl="parChTrans1D2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8365BF6-A6C7-4338-86BC-A285E01A8E68}" type="pres">
      <dgm:prSet presAssocID="{E48BF910-0A6C-48F1-B5A9-3377EC008516}" presName="root2" presStyleCnt="0"/>
      <dgm:spPr/>
    </dgm:pt>
    <dgm:pt modelId="{DFDA035C-C464-487C-AC32-8DFB4DC28775}" type="pres">
      <dgm:prSet presAssocID="{E48BF910-0A6C-48F1-B5A9-3377EC008516}" presName="LevelTwoTextNode" presStyleLbl="node2" presStyleIdx="7" presStyleCnt="9" custScaleX="703341" custScaleY="239290" custLinFactX="-400000" custLinFactY="-1600000" custLinFactNeighborX="-448515" custLinFactNeighborY="-167005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16AA8A-BC63-4558-AC85-4B852B75DD5C}" type="pres">
      <dgm:prSet presAssocID="{E48BF910-0A6C-48F1-B5A9-3377EC008516}" presName="level3hierChild" presStyleCnt="0"/>
      <dgm:spPr/>
    </dgm:pt>
    <dgm:pt modelId="{43E9639D-6E3B-4752-8D7E-C0E87753CECE}" type="pres">
      <dgm:prSet presAssocID="{FC96AE49-9A57-43CE-A8CA-2DD6B2BE0FB9}" presName="conn2-1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6B72B69B-7F46-48A7-8287-62170B7D0D51}" type="pres">
      <dgm:prSet presAssocID="{FC96AE49-9A57-43CE-A8CA-2DD6B2BE0FB9}" presName="connTx" presStyleLbl="parChTrans1D2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7E1C582D-BEA1-47AE-8F8C-26824A0EA695}" type="pres">
      <dgm:prSet presAssocID="{A92B381C-1F47-4401-A751-6A09734E7E84}" presName="root2" presStyleCnt="0"/>
      <dgm:spPr/>
    </dgm:pt>
    <dgm:pt modelId="{180B22DB-5884-4D20-8C86-A93E6981E722}" type="pres">
      <dgm:prSet presAssocID="{A92B381C-1F47-4401-A751-6A09734E7E84}" presName="LevelTwoTextNode" presStyleLbl="node2" presStyleIdx="8" presStyleCnt="9" custAng="0" custScaleX="458551" custScaleY="230755" custLinFactX="-400000" custLinFactY="-1028359" custLinFactNeighborX="-448451" custLinFactNeighborY="-1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A0D38C-ED7C-48BC-A293-78D208712C30}" type="pres">
      <dgm:prSet presAssocID="{A92B381C-1F47-4401-A751-6A09734E7E84}" presName="level3hierChild" presStyleCnt="0"/>
      <dgm:spPr/>
    </dgm:pt>
  </dgm:ptLst>
  <dgm:cxnLst>
    <dgm:cxn modelId="{02EE8CC2-93AC-463A-A6EE-84B65B016CE2}" type="presOf" srcId="{16723507-28F9-43E0-B4F5-6B600DE4160F}" destId="{A9AFE3C2-9238-4496-9FDF-2F946241E685}" srcOrd="0" destOrd="0" presId="urn:microsoft.com/office/officeart/2005/8/layout/hierarchy2"/>
    <dgm:cxn modelId="{39DD67CD-ED32-408C-AC44-4DD1CA0D74A1}" srcId="{6236A71C-751B-4D96-9A8B-64CBE54C55A3}" destId="{15AF29C7-BE2E-465F-9B2B-990A9D52C3EA}" srcOrd="0" destOrd="0" parTransId="{61084054-9C58-4847-9DBF-EF640C5424A7}" sibTransId="{84A3DFCF-532E-4467-896D-FF7D548A5239}"/>
    <dgm:cxn modelId="{913A31C4-A960-4959-ACAA-8EB61B2CE580}" type="presOf" srcId="{27DAB534-484A-45DB-9711-400B151EF593}" destId="{978BCF6D-C478-40F6-96D1-4F8B9EE1F45C}" srcOrd="0" destOrd="0" presId="urn:microsoft.com/office/officeart/2005/8/layout/hierarchy2"/>
    <dgm:cxn modelId="{F5E16094-F847-408A-B266-CD30320F0C7E}" srcId="{7792A44E-EFD0-4FD2-9C08-05776372B66B}" destId="{51E3C83F-D03F-4C8B-96D6-7E82B555A9CD}" srcOrd="2" destOrd="0" parTransId="{4D7C1B23-E58B-44FE-B016-B73B55B1AC4E}" sibTransId="{20C93C54-7B3E-41C7-9552-95177D9AD981}"/>
    <dgm:cxn modelId="{91B19D93-BACF-464E-AF41-D8E2CDDD5563}" type="presOf" srcId="{5483EE52-FB32-4759-BDEB-988A25E6DF57}" destId="{3DD9E134-821A-4DAE-96A3-8CE4B3AAE82F}" srcOrd="0" destOrd="0" presId="urn:microsoft.com/office/officeart/2005/8/layout/hierarchy2"/>
    <dgm:cxn modelId="{322D4556-7165-4C13-87E7-2761A512C830}" type="presOf" srcId="{DAE5DC16-34D5-4B14-BB74-85BB94E0B9FA}" destId="{C57F856A-FDD8-40BB-B018-45341A0C316C}" srcOrd="0" destOrd="0" presId="urn:microsoft.com/office/officeart/2005/8/layout/hierarchy2"/>
    <dgm:cxn modelId="{5A54D198-CAD6-441F-A29C-0F5EE67D57BF}" type="presOf" srcId="{574A1C28-8DF2-4D1A-B4EA-95D6E8D70789}" destId="{E6D16971-2466-4826-BF7B-CB731D190852}" srcOrd="0" destOrd="0" presId="urn:microsoft.com/office/officeart/2005/8/layout/hierarchy2"/>
    <dgm:cxn modelId="{D420A6E6-22CE-494D-8361-B686E58895A8}" type="presOf" srcId="{B555D8F3-35F5-4133-BB7B-894BB74C72DA}" destId="{4E4C8860-9E8A-41DB-973E-8D209EB06B72}" srcOrd="1" destOrd="0" presId="urn:microsoft.com/office/officeart/2005/8/layout/hierarchy2"/>
    <dgm:cxn modelId="{87F768C4-BCFF-4950-B609-8D378A6C317A}" type="presOf" srcId="{EE9380BA-9B37-442A-8B3D-0DF9E3B74A71}" destId="{72934197-4F50-48CC-B196-3313E2E499F4}" srcOrd="1" destOrd="0" presId="urn:microsoft.com/office/officeart/2005/8/layout/hierarchy2"/>
    <dgm:cxn modelId="{E90B6697-1611-490E-A1A9-DF64959CF26C}" type="presOf" srcId="{90AE6E08-55D2-4860-AF28-9A6715CF589A}" destId="{F8B1D312-6DB9-47CE-94E0-F9E7FA85AA00}" srcOrd="0" destOrd="0" presId="urn:microsoft.com/office/officeart/2005/8/layout/hierarchy2"/>
    <dgm:cxn modelId="{48CF20A2-AE85-4E93-BEFA-EA140B478511}" type="presOf" srcId="{6DB55120-F25E-40AA-A257-1F7F55F4707C}" destId="{1E5D9558-7435-448C-9C33-928D078414BC}" srcOrd="1" destOrd="0" presId="urn:microsoft.com/office/officeart/2005/8/layout/hierarchy2"/>
    <dgm:cxn modelId="{49C19C0C-4DB7-4CAF-9157-3C60450D4991}" type="presOf" srcId="{4B7FFDD3-8CD3-428C-AF60-322023FF9D5E}" destId="{2BEE2171-F181-4DCE-852A-499257FC23D3}" srcOrd="0" destOrd="0" presId="urn:microsoft.com/office/officeart/2005/8/layout/hierarchy2"/>
    <dgm:cxn modelId="{88E0F981-6609-4E82-A17C-739C35E5612F}" type="presOf" srcId="{A23CCEF1-5690-487F-AF5A-C125C777A113}" destId="{98DBC19D-2BF2-4BCF-A090-A11832BC917F}" srcOrd="0" destOrd="0" presId="urn:microsoft.com/office/officeart/2005/8/layout/hierarchy2"/>
    <dgm:cxn modelId="{9EE4CBF8-AE07-429D-BB8A-AE38454CFD28}" srcId="{AA923F8F-4ADA-4EC9-96D3-06DABBEEE114}" destId="{DF06D762-03FD-4176-A8AF-9E0650EC2662}" srcOrd="4" destOrd="0" parTransId="{54D9E6A2-D964-418C-8831-B99CAA8F9C77}" sibTransId="{72AC13E4-756C-4F3C-BA68-662396791FF0}"/>
    <dgm:cxn modelId="{316218C8-3AB9-4E7E-A597-0DC96833660C}" srcId="{AA923F8F-4ADA-4EC9-96D3-06DABBEEE114}" destId="{55264ED1-8C95-4A39-B899-446D91DF9606}" srcOrd="2" destOrd="0" parTransId="{D38EAFDC-D935-4516-B360-1EE41B0C3E6A}" sibTransId="{535BA261-16F4-4FA6-AFCA-4FFE9EA43B37}"/>
    <dgm:cxn modelId="{9539DBD5-D525-4300-92F1-DC128EE45B48}" type="presOf" srcId="{4C09AE5C-C77E-4306-8973-57E9117C3684}" destId="{CA019CB4-AAF8-4DB8-AE80-D86D338DC2AA}" srcOrd="1" destOrd="0" presId="urn:microsoft.com/office/officeart/2005/8/layout/hierarchy2"/>
    <dgm:cxn modelId="{95745DF1-911F-4E44-BA64-21EC1117E1CC}" srcId="{4C6719F0-D08F-465B-8D21-789A82DF5AE7}" destId="{3D31D1DD-842A-4A2B-ADA5-202695838E39}" srcOrd="1" destOrd="0" parTransId="{6A771172-2632-4833-B277-3881659111EA}" sibTransId="{502AC9BA-618D-45DB-894E-D49537755167}"/>
    <dgm:cxn modelId="{53FB2372-971D-4826-A674-D17B95AF94BA}" type="presOf" srcId="{F92AA80D-9EA0-4563-8DAB-CF8867280E02}" destId="{0A1C731B-7F4E-40F9-B4C9-251F16D019DE}" srcOrd="0" destOrd="0" presId="urn:microsoft.com/office/officeart/2005/8/layout/hierarchy2"/>
    <dgm:cxn modelId="{18813368-8AD4-4E8A-ADC5-AC928B5717E4}" type="presOf" srcId="{51E3C83F-D03F-4C8B-96D6-7E82B555A9CD}" destId="{BEC74F25-DC15-4B46-B663-02AF360DC9E4}" srcOrd="0" destOrd="0" presId="urn:microsoft.com/office/officeart/2005/8/layout/hierarchy2"/>
    <dgm:cxn modelId="{5639DF10-097E-45F4-BC9D-3C15B16ABEA2}" srcId="{C5668E19-1E7E-4AE4-A427-A422B37AC118}" destId="{EAF7C022-5DFA-4ADA-AA62-AD28FA1F23E0}" srcOrd="0" destOrd="0" parTransId="{635C57F5-C323-48D0-BFB1-542696958BAD}" sibTransId="{363C606F-632A-4A9B-A7EC-DE67D7CBC197}"/>
    <dgm:cxn modelId="{C68D50B3-6292-42BF-A662-9FEBB9D09357}" type="presOf" srcId="{D18AEF93-7F2A-4FB2-BC12-E9C2E0022D80}" destId="{8D000DEB-6797-4F3D-A8CC-ECA57B26BE4E}" srcOrd="1" destOrd="0" presId="urn:microsoft.com/office/officeart/2005/8/layout/hierarchy2"/>
    <dgm:cxn modelId="{F1A2116B-D395-4556-9F59-087E1CE54AE9}" type="presOf" srcId="{CF39FF8B-6535-48A7-833B-592383780991}" destId="{27ABC865-9D46-4385-A4BD-9818B91DD147}" srcOrd="0" destOrd="0" presId="urn:microsoft.com/office/officeart/2005/8/layout/hierarchy2"/>
    <dgm:cxn modelId="{1243F1D8-B914-4A85-A3AC-A130E330AA21}" srcId="{4A5E2512-108F-4F0F-B7F2-70D10137CBB7}" destId="{E13096BD-B1BF-44F0-A53A-AD59629B5B7A}" srcOrd="0" destOrd="0" parTransId="{E1DE37D6-4F15-4BDC-861A-C8EC40A21220}" sibTransId="{FD4B7E74-5A94-40FC-8EE1-2D624E8D2E74}"/>
    <dgm:cxn modelId="{F5524C4A-0DEE-4E9B-A458-5E54A6649DAE}" type="presOf" srcId="{CDD747E2-E100-4273-9642-4D85610EF117}" destId="{81753EC2-5231-4FDE-A143-EFA0EB7BA2F1}" srcOrd="0" destOrd="0" presId="urn:microsoft.com/office/officeart/2005/8/layout/hierarchy2"/>
    <dgm:cxn modelId="{3496042C-9727-47F3-9B40-518A175B018C}" srcId="{90AE6E08-55D2-4860-AF28-9A6715CF589A}" destId="{F3710DA3-2955-4A63-AEE2-67BE846981CA}" srcOrd="2" destOrd="0" parTransId="{6DB55120-F25E-40AA-A257-1F7F55F4707C}" sibTransId="{28450418-7383-4F92-8FA9-DCD9EE6D5FDA}"/>
    <dgm:cxn modelId="{67B82C6F-B0BC-4C7D-8102-FE5979697F88}" type="presOf" srcId="{092220F5-CB5F-4F29-92E6-756BD142A6A5}" destId="{809EE435-DD6A-46CB-8336-6514F72B0B5A}" srcOrd="1" destOrd="0" presId="urn:microsoft.com/office/officeart/2005/8/layout/hierarchy2"/>
    <dgm:cxn modelId="{9633DCB2-A3D3-4BC2-93CF-FB0704E8144C}" srcId="{4C6719F0-D08F-465B-8D21-789A82DF5AE7}" destId="{87216064-AA4F-49AD-A2D3-CE4F7FD691F3}" srcOrd="0" destOrd="0" parTransId="{5FFA60F0-BBDB-4409-A2E9-A27C0404F77A}" sibTransId="{E65F803A-BA42-4A93-B8D7-F90C6F708986}"/>
    <dgm:cxn modelId="{5D34EF2A-9B0B-4A26-836D-C12A90F322EE}" type="presOf" srcId="{9AAE6EF3-173B-4F28-BD5D-94F300CFE461}" destId="{81C41218-34EF-4ACB-89E8-DDC36A7E1F6E}" srcOrd="0" destOrd="0" presId="urn:microsoft.com/office/officeart/2005/8/layout/hierarchy2"/>
    <dgm:cxn modelId="{2B70F6C1-1320-4602-8DE4-F503671FE02F}" type="presOf" srcId="{D18D69A8-73F5-4C82-84B9-8CA21B7BA0E1}" destId="{3B168FD1-46CD-43A5-92F3-E2291BBA3C2B}" srcOrd="0" destOrd="0" presId="urn:microsoft.com/office/officeart/2005/8/layout/hierarchy2"/>
    <dgm:cxn modelId="{31AF1348-2FEE-4B3A-929A-32B55B1C2F29}" type="presOf" srcId="{2296614A-597D-4966-AB21-765F52EAD801}" destId="{B9E64B15-700C-43AB-80A3-42E46FA1646B}" srcOrd="0" destOrd="0" presId="urn:microsoft.com/office/officeart/2005/8/layout/hierarchy2"/>
    <dgm:cxn modelId="{F631DF3B-28BB-4684-BDF0-2F46AB53685B}" type="presOf" srcId="{509E2774-11DC-410A-A0AD-5D2FF4B1A498}" destId="{40BEF418-057C-4799-90CD-16E92317A5F4}" srcOrd="0" destOrd="0" presId="urn:microsoft.com/office/officeart/2005/8/layout/hierarchy2"/>
    <dgm:cxn modelId="{B2CB5C9D-D471-4780-ADD5-3E02163C4191}" type="presOf" srcId="{9B37A8D3-4341-4FE9-9E3D-605BE4D42D76}" destId="{E6A51AA8-2F30-4886-8E02-C0E8E2CCEB69}" srcOrd="1" destOrd="0" presId="urn:microsoft.com/office/officeart/2005/8/layout/hierarchy2"/>
    <dgm:cxn modelId="{111CA5FF-74ED-426E-82EB-BA0514967670}" type="presOf" srcId="{4C6719F0-D08F-465B-8D21-789A82DF5AE7}" destId="{9293492B-3B27-4C9D-A769-A3E00D46DDD6}" srcOrd="0" destOrd="0" presId="urn:microsoft.com/office/officeart/2005/8/layout/hierarchy2"/>
    <dgm:cxn modelId="{D886A9FF-9B1A-4A66-B2CE-18A54D5465CE}" type="presOf" srcId="{AA923F8F-4ADA-4EC9-96D3-06DABBEEE114}" destId="{DCDF6BA2-9766-4909-95E8-45A4F1AF1D62}" srcOrd="0" destOrd="0" presId="urn:microsoft.com/office/officeart/2005/8/layout/hierarchy2"/>
    <dgm:cxn modelId="{23E8D4CF-4222-485F-8517-DB5F2A537200}" type="presOf" srcId="{0E4421E6-9270-4BFA-8453-D8EF4838E7B9}" destId="{2FC2BF51-A506-4297-BD54-C979D035AA4F}" srcOrd="0" destOrd="0" presId="urn:microsoft.com/office/officeart/2005/8/layout/hierarchy2"/>
    <dgm:cxn modelId="{B4F22A49-7476-40AD-B342-B7DAE491BA00}" srcId="{F3710DA3-2955-4A63-AEE2-67BE846981CA}" destId="{27DAB534-484A-45DB-9711-400B151EF593}" srcOrd="0" destOrd="0" parTransId="{F98AD68F-8606-495C-9601-E12F7CF17A1F}" sibTransId="{7F66CEF9-0CB0-4DEF-9F1F-8F04333E8E2D}"/>
    <dgm:cxn modelId="{DBEDDECB-AE59-4906-8E13-E858CA8864F4}" type="presOf" srcId="{8CFE2C73-58FF-41B4-8B76-025BB50D9E12}" destId="{FFB54CF0-D150-411C-B9F5-832295C81A87}" srcOrd="0" destOrd="0" presId="urn:microsoft.com/office/officeart/2005/8/layout/hierarchy2"/>
    <dgm:cxn modelId="{CE300446-34F9-411D-9FFE-29EB76BBDB46}" type="presOf" srcId="{4C8A9D6D-48F8-428B-B060-2E593F7D9189}" destId="{360D0A04-21FC-4BA0-BB9E-033CA9BA6177}" srcOrd="1" destOrd="0" presId="urn:microsoft.com/office/officeart/2005/8/layout/hierarchy2"/>
    <dgm:cxn modelId="{76641C17-9473-4F26-AED3-C5A39D4CF1D0}" type="presOf" srcId="{9A319C67-80A2-4E88-A935-EF21D7F98DB2}" destId="{486D1694-01BF-4EFB-951F-DB5D14472726}" srcOrd="0" destOrd="0" presId="urn:microsoft.com/office/officeart/2005/8/layout/hierarchy2"/>
    <dgm:cxn modelId="{5B7363C6-BF63-4B1B-A65D-E1C1AA1753C1}" type="presOf" srcId="{54D9E6A2-D964-418C-8831-B99CAA8F9C77}" destId="{99AB6DEC-6EEB-4EBB-88B9-ED9C695B2455}" srcOrd="0" destOrd="0" presId="urn:microsoft.com/office/officeart/2005/8/layout/hierarchy2"/>
    <dgm:cxn modelId="{EC17771E-84CA-4650-82FE-10346FDEB087}" srcId="{509E2774-11DC-410A-A0AD-5D2FF4B1A498}" destId="{EEE26970-4A41-45FD-892B-D638EDB6D75C}" srcOrd="0" destOrd="0" parTransId="{092220F5-CB5F-4F29-92E6-756BD142A6A5}" sibTransId="{56600221-5646-4F45-90F1-069724F5F1FC}"/>
    <dgm:cxn modelId="{C46BE45C-8143-49C2-80A3-2AD953390A86}" type="presOf" srcId="{A92B381C-1F47-4401-A751-6A09734E7E84}" destId="{180B22DB-5884-4D20-8C86-A93E6981E722}" srcOrd="0" destOrd="0" presId="urn:microsoft.com/office/officeart/2005/8/layout/hierarchy2"/>
    <dgm:cxn modelId="{59FAADBF-5C66-494D-A60E-D8830B80A82F}" type="presOf" srcId="{5525FA50-6CDE-4FC0-8138-1783E44EEF36}" destId="{47E4D711-0B7A-430B-A373-26A3AF0FB52D}" srcOrd="1" destOrd="0" presId="urn:microsoft.com/office/officeart/2005/8/layout/hierarchy2"/>
    <dgm:cxn modelId="{ABAE5B4E-15DA-40AC-9D82-8FA57C8821C2}" type="presOf" srcId="{36C5AD4A-D4CA-4569-A117-B483950658A9}" destId="{D7CA8164-DDA0-4133-9C69-25DC52A5814A}" srcOrd="0" destOrd="0" presId="urn:microsoft.com/office/officeart/2005/8/layout/hierarchy2"/>
    <dgm:cxn modelId="{FFCAAB6E-99DF-46F4-A4C5-AFFADD27B99C}" type="presOf" srcId="{4A5E2512-108F-4F0F-B7F2-70D10137CBB7}" destId="{8A98620F-D089-4F7D-AD92-D22F14CA3D19}" srcOrd="0" destOrd="0" presId="urn:microsoft.com/office/officeart/2005/8/layout/hierarchy2"/>
    <dgm:cxn modelId="{30CA864C-08E8-42BA-B5C3-6B7BD74760F5}" srcId="{F6C24409-6D84-41B8-B4E7-EFDE6D65E653}" destId="{1D98F7E2-CE44-4F51-A067-895339071596}" srcOrd="5" destOrd="0" parTransId="{9B37A8D3-4341-4FE9-9E3D-605BE4D42D76}" sibTransId="{3BB6CF50-4844-454F-A056-F12EDB5B0070}"/>
    <dgm:cxn modelId="{F9ADD609-18F6-4B32-84F3-A3B182E4FB70}" srcId="{EAF7C022-5DFA-4ADA-AA62-AD28FA1F23E0}" destId="{3E031AA9-D7A8-484D-BCD1-469F92C1896D}" srcOrd="4" destOrd="0" parTransId="{5EB3D89F-ED1B-4A43-B604-7F4E39844746}" sibTransId="{58AB6762-F684-41D0-9E25-D7B55A30E2C0}"/>
    <dgm:cxn modelId="{059B7F06-E211-4546-91A5-4AD82B14A50A}" type="presOf" srcId="{BDEEF4C8-09C5-4B7C-8033-278756836536}" destId="{B89433F3-B70D-4CB1-A7DF-0D0702BF0558}" srcOrd="1" destOrd="0" presId="urn:microsoft.com/office/officeart/2005/8/layout/hierarchy2"/>
    <dgm:cxn modelId="{A4E72C55-B0E2-4D34-AA10-E556C1E8D4DC}" type="presOf" srcId="{E514F459-236C-4286-AC00-B690025844A1}" destId="{2BAD49F7-8675-4749-A5C4-FB46AFFEB53C}" srcOrd="1" destOrd="0" presId="urn:microsoft.com/office/officeart/2005/8/layout/hierarchy2"/>
    <dgm:cxn modelId="{D0FC1EA5-4BF2-419C-A2E0-BA057C9B4ADA}" srcId="{F6C24409-6D84-41B8-B4E7-EFDE6D65E653}" destId="{2296614A-597D-4966-AB21-765F52EAD801}" srcOrd="2" destOrd="0" parTransId="{09DEB200-6770-401E-9806-D749197C4647}" sibTransId="{E2B51694-1253-437B-86F4-29D0F73E0D33}"/>
    <dgm:cxn modelId="{DD9C531A-939A-4F8E-8FB9-F08BFEC63912}" type="presOf" srcId="{6DB55120-F25E-40AA-A257-1F7F55F4707C}" destId="{1BC46D76-CB60-49FE-A729-83916F5F75BB}" srcOrd="0" destOrd="0" presId="urn:microsoft.com/office/officeart/2005/8/layout/hierarchy2"/>
    <dgm:cxn modelId="{BE12D359-9F04-40C4-83EC-F377F9405F3F}" type="presOf" srcId="{726B9C96-700F-49CD-BBFF-E68E76CB6496}" destId="{8DCB8E72-D95A-443A-8EE7-16CCA78F60DA}" srcOrd="0" destOrd="0" presId="urn:microsoft.com/office/officeart/2005/8/layout/hierarchy2"/>
    <dgm:cxn modelId="{0ADEF80D-0E43-4F6B-B4BA-7414C645450A}" type="presOf" srcId="{6A771172-2632-4833-B277-3881659111EA}" destId="{9FE67575-2CDD-4F2D-90C8-09D8808B5119}" srcOrd="1" destOrd="0" presId="urn:microsoft.com/office/officeart/2005/8/layout/hierarchy2"/>
    <dgm:cxn modelId="{D9D1D56C-C31C-472D-B84E-D84124044685}" type="presOf" srcId="{C5668E19-1E7E-4AE4-A427-A422B37AC118}" destId="{06FEB74A-5710-4C01-B687-7F1D9827FB64}" srcOrd="0" destOrd="0" presId="urn:microsoft.com/office/officeart/2005/8/layout/hierarchy2"/>
    <dgm:cxn modelId="{27FF7038-C273-48D1-997B-1065A1CDEAC1}" srcId="{EAF7C022-5DFA-4ADA-AA62-AD28FA1F23E0}" destId="{C74D748A-DE2C-4822-9681-1F5538BE233F}" srcOrd="0" destOrd="0" parTransId="{74CDE5D0-342F-4A66-8EF9-192A2D6E1C20}" sibTransId="{51D46AF5-FEB8-4F46-B8F1-DB22EB4F76C0}"/>
    <dgm:cxn modelId="{F89FB9F9-05DF-496B-AA53-064F1ADE8C24}" type="presOf" srcId="{0E4421E6-9270-4BFA-8453-D8EF4838E7B9}" destId="{7B72C80D-FDB7-42E3-85FE-1DA8C8C540D8}" srcOrd="1" destOrd="0" presId="urn:microsoft.com/office/officeart/2005/8/layout/hierarchy2"/>
    <dgm:cxn modelId="{9590D096-B272-45F5-B47B-E7CAFAD6943B}" type="presOf" srcId="{25707E7E-2469-42F5-BA4E-7DC981B20C9A}" destId="{7F81DB23-1853-4C18-81E8-8DAFCB9B5B8E}" srcOrd="1" destOrd="0" presId="urn:microsoft.com/office/officeart/2005/8/layout/hierarchy2"/>
    <dgm:cxn modelId="{0EE2784E-A70A-4055-9C1D-676B173D0E94}" type="presOf" srcId="{E7953570-18EF-48B3-A7FC-3F61A8AC2327}" destId="{75729009-8EBA-4CA3-AC3C-17189ECCB0AB}" srcOrd="1" destOrd="0" presId="urn:microsoft.com/office/officeart/2005/8/layout/hierarchy2"/>
    <dgm:cxn modelId="{06F978B1-7526-402A-ABB6-27D449B235AE}" type="presOf" srcId="{FC96AE49-9A57-43CE-A8CA-2DD6B2BE0FB9}" destId="{6B72B69B-7F46-48A7-8287-62170B7D0D51}" srcOrd="1" destOrd="0" presId="urn:microsoft.com/office/officeart/2005/8/layout/hierarchy2"/>
    <dgm:cxn modelId="{09674F7E-F76E-4952-94CE-B560407317D2}" srcId="{7792A44E-EFD0-4FD2-9C08-05776372B66B}" destId="{173866BD-C0F7-4718-954B-E6C22A9B2EEF}" srcOrd="3" destOrd="0" parTransId="{580C4070-F97E-4F93-A283-394DAFBB55FB}" sibTransId="{C507E47E-A611-4B96-B23A-671229759502}"/>
    <dgm:cxn modelId="{E4CE4541-113D-4966-B366-4535EFAEC9C0}" type="presOf" srcId="{6236A71C-751B-4D96-9A8B-64CBE54C55A3}" destId="{E738581A-D771-45B2-87F6-F3A57318BC0D}" srcOrd="0" destOrd="0" presId="urn:microsoft.com/office/officeart/2005/8/layout/hierarchy2"/>
    <dgm:cxn modelId="{C4AFA58F-0F71-4262-BB43-60CB37B876E5}" srcId="{C74D748A-DE2C-4822-9681-1F5538BE233F}" destId="{B7B8C7D1-939F-42F1-9D62-B238729BBA72}" srcOrd="1" destOrd="0" parTransId="{75930A75-B3C5-45DE-BFE3-698BE036D663}" sibTransId="{0576B5BE-0DFA-47C4-BB3D-42570EDF48CC}"/>
    <dgm:cxn modelId="{1F3EFC96-6DD6-42AE-88EA-EE6A9ADAFD68}" type="presOf" srcId="{25707E7E-2469-42F5-BA4E-7DC981B20C9A}" destId="{3345B6A1-339C-435A-85C9-FC1D7BB9BAAA}" srcOrd="0" destOrd="0" presId="urn:microsoft.com/office/officeart/2005/8/layout/hierarchy2"/>
    <dgm:cxn modelId="{545A334C-E8F0-4CF4-844D-7549EA95C0AE}" srcId="{EAF7C022-5DFA-4ADA-AA62-AD28FA1F23E0}" destId="{7792A44E-EFD0-4FD2-9C08-05776372B66B}" srcOrd="3" destOrd="0" parTransId="{77EF3E2E-C307-4087-9E00-CC9C1C92AEF9}" sibTransId="{A5EF2534-520E-464F-B8C3-285A389C7F58}"/>
    <dgm:cxn modelId="{F9F5392F-004F-474B-9A47-CE2F637F61E6}" srcId="{726B9C96-700F-49CD-BBFF-E68E76CB6496}" destId="{CDD747E2-E100-4273-9642-4D85610EF117}" srcOrd="2" destOrd="0" parTransId="{8CFE2C73-58FF-41B4-8B76-025BB50D9E12}" sibTransId="{40B34789-19A4-4E84-93B3-ED24138857D2}"/>
    <dgm:cxn modelId="{558E7E0E-ADB7-4A32-8239-43CA6D8EB381}" type="presOf" srcId="{E02C7880-4654-4926-887C-D38435803F2C}" destId="{50D03E10-733E-46BA-9A67-10A81C073C85}" srcOrd="0" destOrd="0" presId="urn:microsoft.com/office/officeart/2005/8/layout/hierarchy2"/>
    <dgm:cxn modelId="{5506E1C8-761E-4967-96DC-FFC5CCE4ABA5}" type="presOf" srcId="{5EB3D89F-ED1B-4A43-B604-7F4E39844746}" destId="{FEE18B4C-D076-4CAC-9C78-06FF7AD248E6}" srcOrd="1" destOrd="0" presId="urn:microsoft.com/office/officeart/2005/8/layout/hierarchy2"/>
    <dgm:cxn modelId="{9E731B97-62AF-46CB-95EE-4BA1ABFFA10A}" srcId="{F6C24409-6D84-41B8-B4E7-EFDE6D65E653}" destId="{C6473E05-3068-417E-A275-6D1142CDD5EF}" srcOrd="3" destOrd="0" parTransId="{D18AEF93-7F2A-4FB2-BC12-E9C2E0022D80}" sibTransId="{4DA75B84-10FB-4D14-87A6-C4EAA3684DCA}"/>
    <dgm:cxn modelId="{FD66E922-2051-4191-9074-92E4433D6C58}" srcId="{90AE6E08-55D2-4860-AF28-9A6715CF589A}" destId="{E59FEB0F-DCC0-43DE-810C-FD9F7BC070A6}" srcOrd="1" destOrd="0" parTransId="{0E4421E6-9270-4BFA-8453-D8EF4838E7B9}" sibTransId="{E6A1FA09-D279-4CE8-84BB-13E0B3066445}"/>
    <dgm:cxn modelId="{10864C12-7CAF-4EE9-85C3-04686E4DE655}" type="presOf" srcId="{74E95AF0-A00F-48C4-88F8-E1F5790DC0F5}" destId="{A3AED04F-7CE2-4753-A18C-C918E755C0D1}" srcOrd="0" destOrd="0" presId="urn:microsoft.com/office/officeart/2005/8/layout/hierarchy2"/>
    <dgm:cxn modelId="{F8383990-8115-420A-8BDF-73EAD9336EF4}" type="presOf" srcId="{C74D748A-DE2C-4822-9681-1F5538BE233F}" destId="{249B334B-CD3D-4802-A7EA-9CF0D3217992}" srcOrd="0" destOrd="0" presId="urn:microsoft.com/office/officeart/2005/8/layout/hierarchy2"/>
    <dgm:cxn modelId="{283580DD-0D26-493E-9229-5B04A239C838}" type="presOf" srcId="{BDEEF4C8-09C5-4B7C-8033-278756836536}" destId="{6F8F327F-81B0-4312-BE1F-69CF3211640D}" srcOrd="0" destOrd="0" presId="urn:microsoft.com/office/officeart/2005/8/layout/hierarchy2"/>
    <dgm:cxn modelId="{6A5F0DA8-A736-40C9-A04D-832CACF4B70B}" type="presOf" srcId="{E59FEB0F-DCC0-43DE-810C-FD9F7BC070A6}" destId="{872A88F2-4574-4B0F-B4E5-A59569F762A1}" srcOrd="0" destOrd="0" presId="urn:microsoft.com/office/officeart/2005/8/layout/hierarchy2"/>
    <dgm:cxn modelId="{653AB3CE-3FFD-4D87-A9D3-B12C0D751EE0}" type="presOf" srcId="{DF06D762-03FD-4176-A8AF-9E0650EC2662}" destId="{3CA134BA-BA6A-4488-9E51-5E33B176E426}" srcOrd="0" destOrd="0" presId="urn:microsoft.com/office/officeart/2005/8/layout/hierarchy2"/>
    <dgm:cxn modelId="{C4D25D64-17C0-44F7-B5CA-CD1270D658D9}" srcId="{EAF7C022-5DFA-4ADA-AA62-AD28FA1F23E0}" destId="{AA923F8F-4ADA-4EC9-96D3-06DABBEEE114}" srcOrd="1" destOrd="0" parTransId="{25707E7E-2469-42F5-BA4E-7DC981B20C9A}" sibTransId="{91FA0ED6-9686-42AC-A8F9-97AD72070481}"/>
    <dgm:cxn modelId="{C9E90C4E-76AD-43DA-9D71-4BE2320E1EFD}" srcId="{3E031AA9-D7A8-484D-BCD1-469F92C1896D}" destId="{47EA03A4-B338-4778-B2A2-AF7716276253}" srcOrd="0" destOrd="0" parTransId="{5525FA50-6CDE-4FC0-8138-1783E44EEF36}" sibTransId="{355E3B8A-0D55-4051-961F-C327304B7CD5}"/>
    <dgm:cxn modelId="{A3BB499D-F7AC-4970-9156-505DC4B2223D}" type="presOf" srcId="{B4929B96-8DAD-4453-A7B9-392D8BFE0B73}" destId="{5A69970E-FB1E-46CB-86E5-D4600FEE2032}" srcOrd="0" destOrd="0" presId="urn:microsoft.com/office/officeart/2005/8/layout/hierarchy2"/>
    <dgm:cxn modelId="{EE0CFA66-BFF5-4A26-8E62-C6E44B7166B4}" type="presOf" srcId="{1D98F7E2-CE44-4F51-A067-895339071596}" destId="{4A92EDFE-3DBE-4CD2-B41F-0254C9953C3A}" srcOrd="0" destOrd="0" presId="urn:microsoft.com/office/officeart/2005/8/layout/hierarchy2"/>
    <dgm:cxn modelId="{B5C6E2F1-4007-4E50-B69D-9AD70A444FD9}" type="presOf" srcId="{F98AD68F-8606-495C-9601-E12F7CF17A1F}" destId="{536D65E8-ED7D-4795-9A21-A02D2E3F53A3}" srcOrd="0" destOrd="0" presId="urn:microsoft.com/office/officeart/2005/8/layout/hierarchy2"/>
    <dgm:cxn modelId="{2F35B452-806D-4367-B4E7-C81692715B56}" type="presOf" srcId="{D18AEF93-7F2A-4FB2-BC12-E9C2E0022D80}" destId="{9F3055A4-990A-4AF1-84BF-244C93C42672}" srcOrd="0" destOrd="0" presId="urn:microsoft.com/office/officeart/2005/8/layout/hierarchy2"/>
    <dgm:cxn modelId="{7E94B369-3242-4878-B256-CE6319FE552F}" type="presOf" srcId="{75930A75-B3C5-45DE-BFE3-698BE036D663}" destId="{BD7FBF88-FEA5-437D-9452-523E0CB51BDF}" srcOrd="1" destOrd="0" presId="urn:microsoft.com/office/officeart/2005/8/layout/hierarchy2"/>
    <dgm:cxn modelId="{D7231013-7398-4CB1-8AC2-035CDE6ACAA0}" srcId="{F6C24409-6D84-41B8-B4E7-EFDE6D65E653}" destId="{BFE3B930-33F3-480F-842E-FB2BDEB4F6F7}" srcOrd="0" destOrd="0" parTransId="{DAE5DC16-34D5-4B14-BB74-85BB94E0B9FA}" sibTransId="{C4CE3808-2A34-491B-9543-97B3C024E152}"/>
    <dgm:cxn modelId="{D0E977E4-AD70-4F6B-A141-757AEFE18F50}" type="presOf" srcId="{D347EFB1-430E-426E-8D4A-5D06A599D3B2}" destId="{557BD5EA-4FC8-4FF4-BC7B-CE19C0A772C6}" srcOrd="0" destOrd="0" presId="urn:microsoft.com/office/officeart/2005/8/layout/hierarchy2"/>
    <dgm:cxn modelId="{AC2A9A5C-2AD2-40E8-9424-B57CF4AE1603}" type="presOf" srcId="{F3710DA3-2955-4A63-AEE2-67BE846981CA}" destId="{EB06B054-81C4-4608-869B-1D3D1BDE8C34}" srcOrd="0" destOrd="0" presId="urn:microsoft.com/office/officeart/2005/8/layout/hierarchy2"/>
    <dgm:cxn modelId="{92905DC5-FCD5-435D-8909-DB3EACF47E2F}" type="presOf" srcId="{9532B399-85FD-4554-AD18-70BC18A03CD7}" destId="{2AFD964F-FD61-4BC0-8087-F9DE46B1369D}" srcOrd="0" destOrd="0" presId="urn:microsoft.com/office/officeart/2005/8/layout/hierarchy2"/>
    <dgm:cxn modelId="{D7D95CEB-73B1-4703-9BA5-C62B2E8806BA}" srcId="{C74D748A-DE2C-4822-9681-1F5538BE233F}" destId="{509E2774-11DC-410A-A0AD-5D2FF4B1A498}" srcOrd="0" destOrd="0" parTransId="{F92AA80D-9EA0-4563-8DAB-CF8867280E02}" sibTransId="{A3C922DB-7F90-41B1-9A7E-1B6F94C03F05}"/>
    <dgm:cxn modelId="{9DB4654A-5AB1-4F55-9EE8-2669FEDBD6B0}" srcId="{EAF7C022-5DFA-4ADA-AA62-AD28FA1F23E0}" destId="{90AE6E08-55D2-4860-AF28-9A6715CF589A}" srcOrd="6" destOrd="0" parTransId="{E02C7880-4654-4926-887C-D38435803F2C}" sibTransId="{0EFB121A-FD55-41C7-9570-193946E97C15}"/>
    <dgm:cxn modelId="{602989B4-B4E2-4F60-94A6-C75EA1884653}" type="presOf" srcId="{7A76BDB2-DEA3-45BA-AAB5-80E1A6C85B73}" destId="{EC43DE54-7D5B-49F3-BDC9-AEEA6CEAD7EA}" srcOrd="0" destOrd="0" presId="urn:microsoft.com/office/officeart/2005/8/layout/hierarchy2"/>
    <dgm:cxn modelId="{3F74BE85-F08E-45F0-9D39-1A613BA7A40C}" type="presOf" srcId="{3D31D1DD-842A-4A2B-ADA5-202695838E39}" destId="{9056955E-7BB0-467A-9066-169C7EEB2B56}" srcOrd="0" destOrd="0" presId="urn:microsoft.com/office/officeart/2005/8/layout/hierarchy2"/>
    <dgm:cxn modelId="{EE27972B-3FAC-476B-9D00-2CE91CE30533}" type="presOf" srcId="{8BD2C149-20D4-4201-BABA-0354E011501C}" destId="{228A5137-3AAF-4520-B88A-19E6CBB532AB}" srcOrd="0" destOrd="0" presId="urn:microsoft.com/office/officeart/2005/8/layout/hierarchy2"/>
    <dgm:cxn modelId="{CA25392A-3F26-405C-94FA-B55A40DC09BE}" srcId="{EAF7C022-5DFA-4ADA-AA62-AD28FA1F23E0}" destId="{A92B381C-1F47-4401-A751-6A09734E7E84}" srcOrd="8" destOrd="0" parTransId="{FC96AE49-9A57-43CE-A8CA-2DD6B2BE0FB9}" sibTransId="{AB18279B-0432-4E45-8451-CC9AEEABB1AA}"/>
    <dgm:cxn modelId="{30076BC1-F02E-41FB-A0DB-987A0918FB88}" type="presOf" srcId="{E02C7880-4654-4926-887C-D38435803F2C}" destId="{76C24F4F-B3D5-46FC-8A70-FDACBFC73168}" srcOrd="1" destOrd="0" presId="urn:microsoft.com/office/officeart/2005/8/layout/hierarchy2"/>
    <dgm:cxn modelId="{FC10518E-0708-40EF-9D67-4FF5D97DF21D}" type="presOf" srcId="{77EF3E2E-C307-4087-9E00-CC9C1C92AEF9}" destId="{892E848C-ABAB-4F9C-B74B-9AD822F5DDD9}" srcOrd="0" destOrd="0" presId="urn:microsoft.com/office/officeart/2005/8/layout/hierarchy2"/>
    <dgm:cxn modelId="{C86C8796-9AB5-46F7-881C-B8B250A7D42C}" type="presOf" srcId="{89C33976-5E50-454F-9B33-10D4375F4429}" destId="{8BA0357B-13FE-43CC-9970-961C9B34E31F}" srcOrd="0" destOrd="0" presId="urn:microsoft.com/office/officeart/2005/8/layout/hierarchy2"/>
    <dgm:cxn modelId="{40F424AD-B948-42F6-91A6-6EFCA6C6364A}" type="presOf" srcId="{C775464F-8E26-44E4-AEEE-8DAB00F6EB4F}" destId="{8B1A56A0-00C3-4515-B60F-CC1885A32437}" srcOrd="0" destOrd="0" presId="urn:microsoft.com/office/officeart/2005/8/layout/hierarchy2"/>
    <dgm:cxn modelId="{945C3B5F-E91F-4E38-941D-40B39E0F4D3A}" type="presOf" srcId="{D347EFB1-430E-426E-8D4A-5D06A599D3B2}" destId="{CAB989FB-E82B-4AC5-A3EA-626BE8C6EE0F}" srcOrd="1" destOrd="0" presId="urn:microsoft.com/office/officeart/2005/8/layout/hierarchy2"/>
    <dgm:cxn modelId="{D68A37E8-9324-42A7-8137-FCB068895947}" type="presOf" srcId="{580C4070-F97E-4F93-A283-394DAFBB55FB}" destId="{CC8671EB-2F9B-4583-BE5A-D986A7769CD3}" srcOrd="1" destOrd="0" presId="urn:microsoft.com/office/officeart/2005/8/layout/hierarchy2"/>
    <dgm:cxn modelId="{809A12D3-0A67-4B52-9F7B-B41615E7FA54}" type="presOf" srcId="{FC96AE49-9A57-43CE-A8CA-2DD6B2BE0FB9}" destId="{43E9639D-6E3B-4752-8D7E-C0E87753CECE}" srcOrd="0" destOrd="0" presId="urn:microsoft.com/office/officeart/2005/8/layout/hierarchy2"/>
    <dgm:cxn modelId="{23F912EC-82DF-4CF4-8912-2E1048D639D1}" type="presOf" srcId="{1BA6491C-7F47-4051-B67B-71F018736D2B}" destId="{E0A45D35-16A8-4073-BF10-23A84F2B445B}" srcOrd="1" destOrd="0" presId="urn:microsoft.com/office/officeart/2005/8/layout/hierarchy2"/>
    <dgm:cxn modelId="{03D69ECD-6623-4AE2-ACE7-7FFAA44D0973}" type="presOf" srcId="{092220F5-CB5F-4F29-92E6-756BD142A6A5}" destId="{348557B2-C402-48F1-BDA7-BE18BE5BE13A}" srcOrd="0" destOrd="0" presId="urn:microsoft.com/office/officeart/2005/8/layout/hierarchy2"/>
    <dgm:cxn modelId="{4C6E4F18-6C0D-44C4-A4E8-549FBDC68D15}" type="presOf" srcId="{37C64B83-4CF1-4F44-A064-B9377516A39B}" destId="{42C78BB8-2CB3-4A74-A166-508F256438AD}" srcOrd="0" destOrd="0" presId="urn:microsoft.com/office/officeart/2005/8/layout/hierarchy2"/>
    <dgm:cxn modelId="{E6066A77-2BC7-463E-AED0-07EDE16CEF61}" type="presOf" srcId="{1082017B-B76D-471D-AFFF-62DFCFE95E71}" destId="{FDBD3414-728A-4327-B529-3C4115C748AF}" srcOrd="0" destOrd="0" presId="urn:microsoft.com/office/officeart/2005/8/layout/hierarchy2"/>
    <dgm:cxn modelId="{826578A4-F79E-486A-902B-D9C7B7B78A92}" type="presOf" srcId="{77EF3E2E-C307-4087-9E00-CC9C1C92AEF9}" destId="{01EAC829-BDD7-4C84-8C28-A981CA55224D}" srcOrd="1" destOrd="0" presId="urn:microsoft.com/office/officeart/2005/8/layout/hierarchy2"/>
    <dgm:cxn modelId="{C8C8E69B-E6FA-4139-B5C6-9DAE33DF0CB1}" type="presOf" srcId="{430FCEFE-F3C0-4FD6-B5B8-BF573D77B4F6}" destId="{4CA53FD7-F14E-4017-AA07-583477C8F5BE}" srcOrd="0" destOrd="0" presId="urn:microsoft.com/office/officeart/2005/8/layout/hierarchy2"/>
    <dgm:cxn modelId="{9E67A07C-F41F-45D1-8680-1C2080395C69}" srcId="{AA923F8F-4ADA-4EC9-96D3-06DABBEEE114}" destId="{15C17E10-529A-4794-8ED3-B4EE67CAA815}" srcOrd="3" destOrd="0" parTransId="{430FCEFE-F3C0-4FD6-B5B8-BF573D77B4F6}" sibTransId="{96BBC674-D334-4F85-949F-3CE0A23244C3}"/>
    <dgm:cxn modelId="{08D5F948-3CD3-488B-B51B-4CB39768F1DC}" srcId="{1082017B-B76D-471D-AFFF-62DFCFE95E71}" destId="{36C5AD4A-D4CA-4569-A117-B483950658A9}" srcOrd="1" destOrd="0" parTransId="{E514F459-236C-4286-AC00-B690025844A1}" sibTransId="{57B673C7-807C-4762-8D6D-09B7C1EB9841}"/>
    <dgm:cxn modelId="{009D1C3A-A7D5-476A-8E62-5D2B80AA26FD}" type="presOf" srcId="{4D7C1B23-E58B-44FE-B016-B73B55B1AC4E}" destId="{1E2748A3-F2E8-4D46-A49F-84943F6046D3}" srcOrd="0" destOrd="0" presId="urn:microsoft.com/office/officeart/2005/8/layout/hierarchy2"/>
    <dgm:cxn modelId="{1BC7AE42-649C-43E8-AAE2-45959CCA1BEA}" srcId="{509E2774-11DC-410A-A0AD-5D2FF4B1A498}" destId="{574A1C28-8DF2-4D1A-B4EA-95D6E8D70789}" srcOrd="1" destOrd="0" parTransId="{9A319C67-80A2-4E88-A935-EF21D7F98DB2}" sibTransId="{57DF3C5C-1F8A-474B-8049-996F8B4F8807}"/>
    <dgm:cxn modelId="{45C981CD-1943-455C-993E-BF10666F4369}" type="presOf" srcId="{D38EAFDC-D935-4516-B360-1EE41B0C3E6A}" destId="{3506DDDD-CD51-4113-8C8C-216B9397E120}" srcOrd="0" destOrd="0" presId="urn:microsoft.com/office/officeart/2005/8/layout/hierarchy2"/>
    <dgm:cxn modelId="{4C092CE2-D196-4470-9E57-D3271AF99201}" type="presOf" srcId="{9AAE6EF3-173B-4F28-BD5D-94F300CFE461}" destId="{BFCE36C2-ACDF-46AB-84DD-672947121793}" srcOrd="1" destOrd="0" presId="urn:microsoft.com/office/officeart/2005/8/layout/hierarchy2"/>
    <dgm:cxn modelId="{D2E4B088-6F25-47F1-924C-C0EE29F6A5A4}" srcId="{C74D748A-DE2C-4822-9681-1F5538BE233F}" destId="{4C6719F0-D08F-465B-8D21-789A82DF5AE7}" srcOrd="2" destOrd="0" parTransId="{7A76BDB2-DEA3-45BA-AAB5-80E1A6C85B73}" sibTransId="{15A3D65D-88FF-4D4C-8753-1F3B8D3395CD}"/>
    <dgm:cxn modelId="{DB47EC55-18B7-409C-8C9E-D6EEDAD77746}" srcId="{C74D748A-DE2C-4822-9681-1F5538BE233F}" destId="{1082017B-B76D-471D-AFFF-62DFCFE95E71}" srcOrd="3" destOrd="0" parTransId="{8BD2C149-20D4-4201-BABA-0354E011501C}" sibTransId="{791C6C3E-5BCA-4A97-BB17-160473B3E957}"/>
    <dgm:cxn modelId="{B72CE53F-DC95-4EC2-AD9E-7F93D2B6F189}" type="presOf" srcId="{61084054-9C58-4847-9DBF-EF640C5424A7}" destId="{BC3C92E4-01DE-408A-9AE3-67ADFAAF8BAD}" srcOrd="0" destOrd="0" presId="urn:microsoft.com/office/officeart/2005/8/layout/hierarchy2"/>
    <dgm:cxn modelId="{C5320893-FEF3-4D12-9FD2-2553D4B9DAD7}" type="presOf" srcId="{5FFA60F0-BBDB-4409-A2E9-A27C0404F77A}" destId="{E453F6FB-0D68-4617-8DC4-F654030240BD}" srcOrd="0" destOrd="0" presId="urn:microsoft.com/office/officeart/2005/8/layout/hierarchy2"/>
    <dgm:cxn modelId="{A503EFCD-08AF-4FE7-ACB2-18AEA6E748C4}" type="presOf" srcId="{16723507-28F9-43E0-B4F5-6B600DE4160F}" destId="{174AFF97-2859-4E16-B5F1-D5F45E40A045}" srcOrd="1" destOrd="0" presId="urn:microsoft.com/office/officeart/2005/8/layout/hierarchy2"/>
    <dgm:cxn modelId="{5FA59AEF-03FC-46E0-914C-45ABA43070AA}" srcId="{F6C24409-6D84-41B8-B4E7-EFDE6D65E653}" destId="{F17D562C-F6DB-4F85-9C7D-6769F55BB897}" srcOrd="4" destOrd="0" parTransId="{EE9380BA-9B37-442A-8B3D-0DF9E3B74A71}" sibTransId="{1111286A-FE6F-44E3-88F6-2FBDCE15DEF7}"/>
    <dgm:cxn modelId="{A675EA92-010A-44D2-9A68-F8F4A3638F1B}" type="presOf" srcId="{5FFA60F0-BBDB-4409-A2E9-A27C0404F77A}" destId="{2BE0A5E9-7515-4380-A89B-94E5A71664A5}" srcOrd="1" destOrd="0" presId="urn:microsoft.com/office/officeart/2005/8/layout/hierarchy2"/>
    <dgm:cxn modelId="{DCD5FBEB-CFB2-4C86-9825-67E71ECAF18B}" type="presOf" srcId="{C6473E05-3068-417E-A275-6D1142CDD5EF}" destId="{23BB62EF-A9C6-41B8-BBB5-B24AF1346D41}" srcOrd="0" destOrd="0" presId="urn:microsoft.com/office/officeart/2005/8/layout/hierarchy2"/>
    <dgm:cxn modelId="{E03DFAC3-6C0D-4676-8382-573BB7E56B47}" type="presOf" srcId="{75930A75-B3C5-45DE-BFE3-698BE036D663}" destId="{B37DB97F-776F-4E14-8C84-AEEC7916A3AF}" srcOrd="0" destOrd="0" presId="urn:microsoft.com/office/officeart/2005/8/layout/hierarchy2"/>
    <dgm:cxn modelId="{97BF3155-1BA2-41C9-83F7-A7EBAA4F9209}" type="presOf" srcId="{9B37A8D3-4341-4FE9-9E3D-605BE4D42D76}" destId="{F442E6AC-63F9-4FB8-BCC1-036C1DD4F0F9}" srcOrd="0" destOrd="0" presId="urn:microsoft.com/office/officeart/2005/8/layout/hierarchy2"/>
    <dgm:cxn modelId="{B8774863-4815-4A8D-89E5-C2CB03A9C8CE}" type="presOf" srcId="{0B2840AD-E9B5-4C3A-A44E-12A3B9336DFB}" destId="{72965FFD-D9A7-45D8-A088-2F806BD500E8}" srcOrd="1" destOrd="0" presId="urn:microsoft.com/office/officeart/2005/8/layout/hierarchy2"/>
    <dgm:cxn modelId="{4DC69572-6ABB-4C0C-83B0-AD30AD1D5439}" type="presOf" srcId="{EE9380BA-9B37-442A-8B3D-0DF9E3B74A71}" destId="{FF6FAE9A-DC9E-44FF-8809-6FA15B1AA829}" srcOrd="0" destOrd="0" presId="urn:microsoft.com/office/officeart/2005/8/layout/hierarchy2"/>
    <dgm:cxn modelId="{F9D31224-4DC5-4F4F-A389-ABC987593BE4}" type="presOf" srcId="{E1DE37D6-4F15-4BDC-861A-C8EC40A21220}" destId="{6C3BE5AE-6A51-4037-AF42-2B9B763E7682}" srcOrd="0" destOrd="0" presId="urn:microsoft.com/office/officeart/2005/8/layout/hierarchy2"/>
    <dgm:cxn modelId="{418E881B-A9EA-4A75-A89F-61577522C749}" type="presOf" srcId="{9532B399-85FD-4554-AD18-70BC18A03CD7}" destId="{7A48EE03-9686-44C9-BECE-77F7DE368F9E}" srcOrd="1" destOrd="0" presId="urn:microsoft.com/office/officeart/2005/8/layout/hierarchy2"/>
    <dgm:cxn modelId="{52EACBC3-A58E-481A-8C4D-E5BFD3AC4385}" type="presOf" srcId="{CBAEA098-6FF2-4F9C-972B-4FD992B8EBAD}" destId="{FB7C0C6B-6343-4E7F-9331-DC2A1084157B}" srcOrd="0" destOrd="0" presId="urn:microsoft.com/office/officeart/2005/8/layout/hierarchy2"/>
    <dgm:cxn modelId="{57B1A0FA-0C58-4B56-90FC-F982537EE8F3}" type="presOf" srcId="{6A771172-2632-4833-B277-3881659111EA}" destId="{87D84416-D5C7-4644-B8E4-82463DC16BB8}" srcOrd="0" destOrd="0" presId="urn:microsoft.com/office/officeart/2005/8/layout/hierarchy2"/>
    <dgm:cxn modelId="{5820E4A3-ED32-4C69-B385-5574E7FAAB48}" type="presOf" srcId="{F98AD68F-8606-495C-9601-E12F7CF17A1F}" destId="{1A31FFAA-5B4A-43FE-B375-F82DE553CEE4}" srcOrd="1" destOrd="0" presId="urn:microsoft.com/office/officeart/2005/8/layout/hierarchy2"/>
    <dgm:cxn modelId="{9DE0F3EA-5286-4CCD-93D4-BEEAB2B30D51}" type="presOf" srcId="{3E031AA9-D7A8-484D-BCD1-469F92C1896D}" destId="{2CE942A2-49C1-44D2-9004-D57C9A1A6D43}" srcOrd="0" destOrd="0" presId="urn:microsoft.com/office/officeart/2005/8/layout/hierarchy2"/>
    <dgm:cxn modelId="{D142B2B0-D7D0-4CA0-8186-12F757CEC090}" type="presOf" srcId="{F92AA80D-9EA0-4563-8DAB-CF8867280E02}" destId="{24E1FD1B-D9B4-436F-9BCD-2A10609DA3BB}" srcOrd="1" destOrd="0" presId="urn:microsoft.com/office/officeart/2005/8/layout/hierarchy2"/>
    <dgm:cxn modelId="{B366815B-2C47-4909-A6AC-AE4EB580BEB9}" type="presOf" srcId="{E467F1B9-3209-4AB9-AEEE-06E84CE006FF}" destId="{2DEF7C7B-CFCA-41A0-85A6-E038681C96D0}" srcOrd="0" destOrd="0" presId="urn:microsoft.com/office/officeart/2005/8/layout/hierarchy2"/>
    <dgm:cxn modelId="{A05E27BF-107A-4B84-9AA4-38B0DAD1D929}" type="presOf" srcId="{8CFE2C73-58FF-41B4-8B76-025BB50D9E12}" destId="{32243870-57BC-4D34-A7DB-93315E0BDD30}" srcOrd="1" destOrd="0" presId="urn:microsoft.com/office/officeart/2005/8/layout/hierarchy2"/>
    <dgm:cxn modelId="{9D8B6C68-D922-4028-8ACB-2DD91D151110}" srcId="{EAF7C022-5DFA-4ADA-AA62-AD28FA1F23E0}" destId="{726B9C96-700F-49CD-BBFF-E68E76CB6496}" srcOrd="5" destOrd="0" parTransId="{4B7FFDD3-8CD3-428C-AF60-322023FF9D5E}" sibTransId="{AAF77581-8A00-48E2-A4B8-D61B52721A64}"/>
    <dgm:cxn modelId="{EDEA2372-9D0A-4661-9190-EB31DCB53AC4}" type="presOf" srcId="{F17D562C-F6DB-4F85-9C7D-6769F55BB897}" destId="{C4A9161C-4047-435F-B320-21CD0A2AA73D}" srcOrd="0" destOrd="0" presId="urn:microsoft.com/office/officeart/2005/8/layout/hierarchy2"/>
    <dgm:cxn modelId="{90075CA2-534F-477D-B694-A9E080943CEA}" type="presOf" srcId="{D18D69A8-73F5-4C82-84B9-8CA21B7BA0E1}" destId="{6FB179FD-A075-4D3D-B718-5EF98770288F}" srcOrd="1" destOrd="0" presId="urn:microsoft.com/office/officeart/2005/8/layout/hierarchy2"/>
    <dgm:cxn modelId="{04DD0547-8AB8-47E0-953F-6B6DF3ADD379}" srcId="{EAF7C022-5DFA-4ADA-AA62-AD28FA1F23E0}" destId="{F6C24409-6D84-41B8-B4E7-EFDE6D65E653}" srcOrd="2" destOrd="0" parTransId="{D347EFB1-430E-426E-8D4A-5D06A599D3B2}" sibTransId="{9AC386DE-4F7C-4420-98A7-BB5E25F674D4}"/>
    <dgm:cxn modelId="{096DD542-2627-4C05-8514-C973D9E52E54}" srcId="{AA923F8F-4ADA-4EC9-96D3-06DABBEEE114}" destId="{E467F1B9-3209-4AB9-AEEE-06E84CE006FF}" srcOrd="1" destOrd="0" parTransId="{4C09AE5C-C77E-4306-8973-57E9117C3684}" sibTransId="{EFD5883A-019A-42AD-8289-D557D43FCC36}"/>
    <dgm:cxn modelId="{52482DE6-6C0C-4FE5-9F67-7095D7B217B1}" type="presOf" srcId="{54D9E6A2-D964-418C-8831-B99CAA8F9C77}" destId="{37A22315-D45B-457B-B21F-E47295DD1FB3}" srcOrd="1" destOrd="0" presId="urn:microsoft.com/office/officeart/2005/8/layout/hierarchy2"/>
    <dgm:cxn modelId="{9CBE15F4-39F1-428E-93CC-0EF90E10E26F}" type="presOf" srcId="{15AF29C7-BE2E-465F-9B2B-990A9D52C3EA}" destId="{3B8CA8ED-AA49-4C6A-B9D4-B85E7A3A79D1}" srcOrd="0" destOrd="0" presId="urn:microsoft.com/office/officeart/2005/8/layout/hierarchy2"/>
    <dgm:cxn modelId="{28A6D4D0-2158-4DB6-A57A-E81A0073AA7A}" srcId="{C6473E05-3068-417E-A275-6D1142CDD5EF}" destId="{74E95AF0-A00F-48C4-88F8-E1F5790DC0F5}" srcOrd="0" destOrd="0" parTransId="{E7953570-18EF-48B3-A7FC-3F61A8AC2327}" sibTransId="{F3772D05-E3F7-4CE0-B84D-387CD3A99109}"/>
    <dgm:cxn modelId="{9F0E7DD9-CD15-4853-A9D1-1047C2FAEEE8}" type="presOf" srcId="{A23CCEF1-5690-487F-AF5A-C125C777A113}" destId="{F14AC475-ACBF-411E-A3B4-807A60F64C79}" srcOrd="1" destOrd="0" presId="urn:microsoft.com/office/officeart/2005/8/layout/hierarchy2"/>
    <dgm:cxn modelId="{DCE1BEAD-0B10-4C2C-9C81-33FE049C3D0E}" type="presOf" srcId="{55264ED1-8C95-4A39-B899-446D91DF9606}" destId="{DEACF2F8-2839-44DA-BDA2-F4547865E26D}" srcOrd="0" destOrd="0" presId="urn:microsoft.com/office/officeart/2005/8/layout/hierarchy2"/>
    <dgm:cxn modelId="{B77D00B0-7D9F-41E1-97A5-1DB696A084E5}" srcId="{F6C24409-6D84-41B8-B4E7-EFDE6D65E653}" destId="{82600BDB-2138-4896-9CB6-E37E58D463B0}" srcOrd="1" destOrd="0" parTransId="{A23CCEF1-5690-487F-AF5A-C125C777A113}" sibTransId="{A3FEBCD8-DF55-4E78-8512-B926E69306CD}"/>
    <dgm:cxn modelId="{43734C8F-AFD2-4076-81BE-9EA07224F69A}" srcId="{7792A44E-EFD0-4FD2-9C08-05776372B66B}" destId="{37C64B83-4CF1-4F44-A064-B9377516A39B}" srcOrd="0" destOrd="0" parTransId="{9AAE6EF3-173B-4F28-BD5D-94F300CFE461}" sibTransId="{852061CB-A3EB-4116-B1ED-C3A638C685D2}"/>
    <dgm:cxn modelId="{059AE0E7-1030-47BB-A4E8-138A34685076}" type="presOf" srcId="{74CDE5D0-342F-4A66-8EF9-192A2D6E1C20}" destId="{C9A99946-3E0B-45FF-B107-FAFAEBB1A768}" srcOrd="1" destOrd="0" presId="urn:microsoft.com/office/officeart/2005/8/layout/hierarchy2"/>
    <dgm:cxn modelId="{8AEA6870-D333-4E04-928C-A21CF56148FD}" type="presOf" srcId="{82600BDB-2138-4896-9CB6-E37E58D463B0}" destId="{FB397FE4-4C97-416B-AE60-F066740B6FAE}" srcOrd="0" destOrd="0" presId="urn:microsoft.com/office/officeart/2005/8/layout/hierarchy2"/>
    <dgm:cxn modelId="{34CDD13F-1BC1-4A61-A97B-E988B2AEA5C5}" type="presOf" srcId="{F6C24409-6D84-41B8-B4E7-EFDE6D65E653}" destId="{48251618-7DA4-40D2-B08B-E2D6269A9D56}" srcOrd="0" destOrd="0" presId="urn:microsoft.com/office/officeart/2005/8/layout/hierarchy2"/>
    <dgm:cxn modelId="{3CB4B421-0B33-4CD8-A5EA-62CD0FA0675C}" type="presOf" srcId="{458D2F41-EF6B-4D24-9EC2-10FEEF076922}" destId="{CEC6BE5B-B6CC-4ED2-A1F2-85CD1A3DA921}" srcOrd="0" destOrd="0" presId="urn:microsoft.com/office/officeart/2005/8/layout/hierarchy2"/>
    <dgm:cxn modelId="{ABE0B0AA-EFD8-4CF2-8DA5-4CAD098F2591}" srcId="{1082017B-B76D-471D-AFFF-62DFCFE95E71}" destId="{6236A71C-751B-4D96-9A8B-64CBE54C55A3}" srcOrd="0" destOrd="0" parTransId="{1BA6491C-7F47-4051-B67B-71F018736D2B}" sibTransId="{26CE5C76-7E54-4120-828E-B35146AC7275}"/>
    <dgm:cxn modelId="{7E6E6F11-C03F-40EE-9647-8DE892523F3B}" type="presOf" srcId="{87216064-AA4F-49AD-A2D3-CE4F7FD691F3}" destId="{BC6A4EBA-1062-4012-ABC2-F0BD242AAE3D}" srcOrd="0" destOrd="0" presId="urn:microsoft.com/office/officeart/2005/8/layout/hierarchy2"/>
    <dgm:cxn modelId="{C3DDFFFA-E091-4A65-AC33-D05462BC88C0}" type="presOf" srcId="{7792A44E-EFD0-4FD2-9C08-05776372B66B}" destId="{A2DE9861-A8B4-4499-981B-0B0465D23429}" srcOrd="0" destOrd="0" presId="urn:microsoft.com/office/officeart/2005/8/layout/hierarchy2"/>
    <dgm:cxn modelId="{489166B4-5104-4519-90BD-694711960738}" type="presOf" srcId="{7A76BDB2-DEA3-45BA-AAB5-80E1A6C85B73}" destId="{C3F67AC6-7CB3-40B8-9ED2-D4FC5DBC97E4}" srcOrd="1" destOrd="0" presId="urn:microsoft.com/office/officeart/2005/8/layout/hierarchy2"/>
    <dgm:cxn modelId="{FE1EB82F-ABD4-4832-A0B8-106BC6C775CB}" type="presOf" srcId="{4C09AE5C-C77E-4306-8973-57E9117C3684}" destId="{13E67D6D-476E-4334-A750-207588FB6F9B}" srcOrd="0" destOrd="0" presId="urn:microsoft.com/office/officeart/2005/8/layout/hierarchy2"/>
    <dgm:cxn modelId="{F84AB298-37A8-4670-BEEA-6CDA768043FB}" type="presOf" srcId="{47EA03A4-B338-4778-B2A2-AF7716276253}" destId="{FC731F44-1758-4AC6-98C1-DCBE47CFDD58}" srcOrd="0" destOrd="0" presId="urn:microsoft.com/office/officeart/2005/8/layout/hierarchy2"/>
    <dgm:cxn modelId="{27A8EB29-65FE-4986-B410-764D4A565918}" type="presOf" srcId="{B7B8C7D1-939F-42F1-9D62-B238729BBA72}" destId="{610B9AD9-8FCE-4BF1-8C2F-BD9A395FA9E1}" srcOrd="0" destOrd="0" presId="urn:microsoft.com/office/officeart/2005/8/layout/hierarchy2"/>
    <dgm:cxn modelId="{CC277BF0-507B-48B2-9E84-2593CE108B70}" type="presOf" srcId="{580C4070-F97E-4F93-A283-394DAFBB55FB}" destId="{49D8830B-A679-4621-A0A6-20471A66F8C9}" srcOrd="0" destOrd="0" presId="urn:microsoft.com/office/officeart/2005/8/layout/hierarchy2"/>
    <dgm:cxn modelId="{F85ECC1F-32C9-4C6E-B936-99BB85A1873A}" type="presOf" srcId="{5525FA50-6CDE-4FC0-8138-1783E44EEF36}" destId="{9D43BCE4-2C87-4755-ABCA-855AD89A5754}" srcOrd="0" destOrd="0" presId="urn:microsoft.com/office/officeart/2005/8/layout/hierarchy2"/>
    <dgm:cxn modelId="{38E8213C-04DD-4DCC-8A64-21AED07494AA}" srcId="{AA923F8F-4ADA-4EC9-96D3-06DABBEEE114}" destId="{5483EE52-FB32-4759-BDEB-988A25E6DF57}" srcOrd="0" destOrd="0" parTransId="{D18D69A8-73F5-4C82-84B9-8CA21B7BA0E1}" sibTransId="{B1A2358D-9CE4-4B99-9C71-1EF13DB6CBC8}"/>
    <dgm:cxn modelId="{23B0FB09-25FC-49FE-B09E-C1AE302D769E}" type="presOf" srcId="{09DEB200-6770-401E-9806-D749197C4647}" destId="{C248D8F2-C154-4017-8B53-0ACCFCB5C50E}" srcOrd="1" destOrd="0" presId="urn:microsoft.com/office/officeart/2005/8/layout/hierarchy2"/>
    <dgm:cxn modelId="{73D16C5C-E027-4A7E-91E5-B182EFC38D1D}" type="presOf" srcId="{EAF7C022-5DFA-4ADA-AA62-AD28FA1F23E0}" destId="{57D80A18-9B09-434C-88CA-9C725123FE73}" srcOrd="0" destOrd="0" presId="urn:microsoft.com/office/officeart/2005/8/layout/hierarchy2"/>
    <dgm:cxn modelId="{770254CA-ADB0-4ECB-BF8A-424A89B10B79}" type="presOf" srcId="{09DEB200-6770-401E-9806-D749197C4647}" destId="{DDBDB484-98E5-4BC5-A89C-FA510D163785}" srcOrd="0" destOrd="0" presId="urn:microsoft.com/office/officeart/2005/8/layout/hierarchy2"/>
    <dgm:cxn modelId="{66D80341-DF8B-4B8C-B4A0-69CD98F177C9}" type="presOf" srcId="{E13096BD-B1BF-44F0-A53A-AD59629B5B7A}" destId="{2FEE6D37-A628-4F32-ABE6-A0F7FA19DDEC}" srcOrd="0" destOrd="0" presId="urn:microsoft.com/office/officeart/2005/8/layout/hierarchy2"/>
    <dgm:cxn modelId="{ABC0F0BF-F933-4677-9DAA-4F35056E52A3}" type="presOf" srcId="{4B7FFDD3-8CD3-428C-AF60-322023FF9D5E}" destId="{87ECC1C4-E1CD-4677-84DF-7A5C3E6E791D}" srcOrd="1" destOrd="0" presId="urn:microsoft.com/office/officeart/2005/8/layout/hierarchy2"/>
    <dgm:cxn modelId="{10591A1B-2106-4466-94B1-60E380F45EA5}" type="presOf" srcId="{B555D8F3-35F5-4133-BB7B-894BB74C72DA}" destId="{BD09FD48-A7AF-4267-95F1-32750D6BA1FB}" srcOrd="0" destOrd="0" presId="urn:microsoft.com/office/officeart/2005/8/layout/hierarchy2"/>
    <dgm:cxn modelId="{9E160BE3-7F7C-4027-95F9-7D425223CE7A}" type="presOf" srcId="{E514F459-236C-4286-AC00-B690025844A1}" destId="{1078A86D-9D7A-47A7-A950-CECAD3753152}" srcOrd="0" destOrd="0" presId="urn:microsoft.com/office/officeart/2005/8/layout/hierarchy2"/>
    <dgm:cxn modelId="{D59BC24B-360A-4C9E-A2E3-C49EC5FAE936}" type="presOf" srcId="{4D7C1B23-E58B-44FE-B016-B73B55B1AC4E}" destId="{74C67826-1E17-447B-ACD4-EDBB76F06FE0}" srcOrd="1" destOrd="0" presId="urn:microsoft.com/office/officeart/2005/8/layout/hierarchy2"/>
    <dgm:cxn modelId="{4074D2EC-2A05-4F0A-99B8-78AD811099CC}" type="presOf" srcId="{E48BF910-0A6C-48F1-B5A9-3377EC008516}" destId="{DFDA035C-C464-487C-AC32-8DFB4DC28775}" srcOrd="0" destOrd="0" presId="urn:microsoft.com/office/officeart/2005/8/layout/hierarchy2"/>
    <dgm:cxn modelId="{9656C29E-0B99-4074-815D-2C6CB0658D2F}" type="presOf" srcId="{173866BD-C0F7-4718-954B-E6C22A9B2EEF}" destId="{89E65E9F-C3E4-4DE1-B5E0-8A3300E44CF7}" srcOrd="0" destOrd="0" presId="urn:microsoft.com/office/officeart/2005/8/layout/hierarchy2"/>
    <dgm:cxn modelId="{DAAC1EC2-E707-48D3-92F0-C09D83FD1F0E}" type="presOf" srcId="{1BA6491C-7F47-4051-B67B-71F018736D2B}" destId="{F413A104-F5BB-4C5D-9659-2B4B24A80668}" srcOrd="0" destOrd="0" presId="urn:microsoft.com/office/officeart/2005/8/layout/hierarchy2"/>
    <dgm:cxn modelId="{8655FE4A-CA5A-438B-AFA5-E6DE7D4A15A2}" type="presOf" srcId="{0B2840AD-E9B5-4C3A-A44E-12A3B9336DFB}" destId="{810045ED-402A-440F-B04E-5401188C3B26}" srcOrd="0" destOrd="0" presId="urn:microsoft.com/office/officeart/2005/8/layout/hierarchy2"/>
    <dgm:cxn modelId="{3CEACC53-7324-45A3-B59D-8201F77E23D6}" type="presOf" srcId="{E1DE37D6-4F15-4BDC-861A-C8EC40A21220}" destId="{14391247-06D6-45ED-B631-B308E131B685}" srcOrd="1" destOrd="0" presId="urn:microsoft.com/office/officeart/2005/8/layout/hierarchy2"/>
    <dgm:cxn modelId="{DF052C28-C430-48BB-A81D-E31B1E5195C5}" type="presOf" srcId="{EEE26970-4A41-45FD-892B-D638EDB6D75C}" destId="{2AAA2AC2-A255-4CC0-8AF1-BE013EA7F29A}" srcOrd="0" destOrd="0" presId="urn:microsoft.com/office/officeart/2005/8/layout/hierarchy2"/>
    <dgm:cxn modelId="{C30A6269-5A76-4713-835F-990A00A66CEE}" type="presOf" srcId="{E7953570-18EF-48B3-A7FC-3F61A8AC2327}" destId="{19A21994-8374-4476-A4EF-4B1CBA168398}" srcOrd="0" destOrd="0" presId="urn:microsoft.com/office/officeart/2005/8/layout/hierarchy2"/>
    <dgm:cxn modelId="{9A82EF8B-8896-48D1-B041-8706208D69AD}" type="presOf" srcId="{74CDE5D0-342F-4A66-8EF9-192A2D6E1C20}" destId="{D1FA22EB-025F-479C-AA10-1F66F1434C44}" srcOrd="0" destOrd="0" presId="urn:microsoft.com/office/officeart/2005/8/layout/hierarchy2"/>
    <dgm:cxn modelId="{F8DCA6AC-B07E-4258-B7E4-C5A567D3D95A}" type="presOf" srcId="{D38EAFDC-D935-4516-B360-1EE41B0C3E6A}" destId="{8D9E8609-6AAF-478D-A19F-C165A5B8D363}" srcOrd="1" destOrd="0" presId="urn:microsoft.com/office/officeart/2005/8/layout/hierarchy2"/>
    <dgm:cxn modelId="{3211BCA9-3474-452E-B9E1-AEE538487DA3}" srcId="{7792A44E-EFD0-4FD2-9C08-05776372B66B}" destId="{CF39FF8B-6535-48A7-833B-592383780991}" srcOrd="1" destOrd="0" parTransId="{9532B399-85FD-4554-AD18-70BC18A03CD7}" sibTransId="{7359673C-31F5-450F-9317-BAD245D77FA3}"/>
    <dgm:cxn modelId="{B2A855D0-DC1F-4CA0-A2ED-1B3095C300AA}" type="presOf" srcId="{61084054-9C58-4847-9DBF-EF640C5424A7}" destId="{5922222C-C278-4056-8AF3-3D7ABCC565A2}" srcOrd="1" destOrd="0" presId="urn:microsoft.com/office/officeart/2005/8/layout/hierarchy2"/>
    <dgm:cxn modelId="{6210E539-5C38-4A1E-86A4-0259FF1CBB1F}" type="presOf" srcId="{8BD2C149-20D4-4201-BABA-0354E011501C}" destId="{F2ED5493-5499-4B88-BEBE-C0D5FF054F6E}" srcOrd="1" destOrd="0" presId="urn:microsoft.com/office/officeart/2005/8/layout/hierarchy2"/>
    <dgm:cxn modelId="{B8C9C42E-1B01-462E-8D9A-D9DDDFE5CD07}" type="presOf" srcId="{15C17E10-529A-4794-8ED3-B4EE67CAA815}" destId="{05F29B08-E521-47B0-93F7-0CFB7BA3DC8C}" srcOrd="0" destOrd="0" presId="urn:microsoft.com/office/officeart/2005/8/layout/hierarchy2"/>
    <dgm:cxn modelId="{F1C47843-8F06-49C4-89D4-285A634AA568}" srcId="{C74D748A-DE2C-4822-9681-1F5538BE233F}" destId="{458D2F41-EF6B-4D24-9EC2-10FEEF076922}" srcOrd="4" destOrd="0" parTransId="{0B2840AD-E9B5-4C3A-A44E-12A3B9336DFB}" sibTransId="{2823C468-7292-4938-BB16-B6DEAAD48A9C}"/>
    <dgm:cxn modelId="{F42C6CD2-9303-44D8-8AD4-E786542C5DE4}" type="presOf" srcId="{DAE5DC16-34D5-4B14-BB74-85BB94E0B9FA}" destId="{DF705601-58EE-4103-9B56-D4B29D7761E0}" srcOrd="1" destOrd="0" presId="urn:microsoft.com/office/officeart/2005/8/layout/hierarchy2"/>
    <dgm:cxn modelId="{1568944D-1CFA-4327-B428-2EFB674815D4}" srcId="{726B9C96-700F-49CD-BBFF-E68E76CB6496}" destId="{B4929B96-8DAD-4453-A7B9-392D8BFE0B73}" srcOrd="0" destOrd="0" parTransId="{B555D8F3-35F5-4133-BB7B-894BB74C72DA}" sibTransId="{6C818B5B-BD2E-4C45-9DC7-B3C83A52C3AE}"/>
    <dgm:cxn modelId="{87EC28F0-A1E5-4A45-90AD-234BE2094CA0}" srcId="{726B9C96-700F-49CD-BBFF-E68E76CB6496}" destId="{4A5E2512-108F-4F0F-B7F2-70D10137CBB7}" srcOrd="3" destOrd="0" parTransId="{BDEEF4C8-09C5-4B7C-8033-278756836536}" sibTransId="{F3AEA5EE-4865-4D32-A931-F4251E5B35C8}"/>
    <dgm:cxn modelId="{65560C9E-7C46-4429-A278-3CB285C308DE}" type="presOf" srcId="{9A319C67-80A2-4E88-A935-EF21D7F98DB2}" destId="{29E0380F-08D5-433D-9DA2-F473806CC19F}" srcOrd="1" destOrd="0" presId="urn:microsoft.com/office/officeart/2005/8/layout/hierarchy2"/>
    <dgm:cxn modelId="{ACDE558F-4073-4C8D-8BA9-B97403CF84E4}" srcId="{726B9C96-700F-49CD-BBFF-E68E76CB6496}" destId="{89C33976-5E50-454F-9B33-10D4375F4429}" srcOrd="1" destOrd="0" parTransId="{4C8A9D6D-48F8-428B-B060-2E593F7D9189}" sibTransId="{D9E7DB5A-6072-4797-9A39-88E388CA3B80}"/>
    <dgm:cxn modelId="{5CAF38F6-3F32-48CF-9CA2-4B49B1B66FC1}" type="presOf" srcId="{430FCEFE-F3C0-4FD6-B5B8-BF573D77B4F6}" destId="{FDE68F1B-86D6-4F6D-B42A-70B33CD8195F}" srcOrd="1" destOrd="0" presId="urn:microsoft.com/office/officeart/2005/8/layout/hierarchy2"/>
    <dgm:cxn modelId="{A736B324-CAB2-414F-9F42-20392D593C99}" type="presOf" srcId="{CBAEA098-6FF2-4F9C-972B-4FD992B8EBAD}" destId="{6127198B-18F0-4C53-9129-DC925FB6BEB6}" srcOrd="1" destOrd="0" presId="urn:microsoft.com/office/officeart/2005/8/layout/hierarchy2"/>
    <dgm:cxn modelId="{F204958D-D1CC-4AC0-9C42-15293C397266}" type="presOf" srcId="{BFE3B930-33F3-480F-842E-FB2BDEB4F6F7}" destId="{6CF1BA3C-4E38-407A-B06D-BE8502F8D202}" srcOrd="0" destOrd="0" presId="urn:microsoft.com/office/officeart/2005/8/layout/hierarchy2"/>
    <dgm:cxn modelId="{80EAF904-FD4A-4F41-B51B-FAE1CEB8420F}" srcId="{EAF7C022-5DFA-4ADA-AA62-AD28FA1F23E0}" destId="{E48BF910-0A6C-48F1-B5A9-3377EC008516}" srcOrd="7" destOrd="0" parTransId="{CBAEA098-6FF2-4F9C-972B-4FD992B8EBAD}" sibTransId="{14109F9D-2B33-4563-B6B1-F853848D3C57}"/>
    <dgm:cxn modelId="{D31587ED-AFFA-4E62-B331-0A5EC28A5B2D}" srcId="{90AE6E08-55D2-4860-AF28-9A6715CF589A}" destId="{C775464F-8E26-44E4-AEEE-8DAB00F6EB4F}" srcOrd="0" destOrd="0" parTransId="{16723507-28F9-43E0-B4F5-6B600DE4160F}" sibTransId="{9691AE3F-FCF8-48C8-8887-0B5B87577959}"/>
    <dgm:cxn modelId="{8F72E5AF-5005-40B1-A831-3DC860F45E71}" type="presOf" srcId="{4C8A9D6D-48F8-428B-B060-2E593F7D9189}" destId="{75FA7D7D-7583-49D9-8F25-DD3ADAAF72C4}" srcOrd="0" destOrd="0" presId="urn:microsoft.com/office/officeart/2005/8/layout/hierarchy2"/>
    <dgm:cxn modelId="{012382B3-84DA-4EE4-9B0A-0400DEFBFEE0}" type="presOf" srcId="{5EB3D89F-ED1B-4A43-B604-7F4E39844746}" destId="{1BAC8D0C-42D2-4873-AB60-EE512DFE17FB}" srcOrd="0" destOrd="0" presId="urn:microsoft.com/office/officeart/2005/8/layout/hierarchy2"/>
    <dgm:cxn modelId="{622AFB55-E40C-4971-A87F-D31E2C256C75}" type="presParOf" srcId="{06FEB74A-5710-4C01-B687-7F1D9827FB64}" destId="{09368279-C07F-43C8-ABF8-2E1945F81A7B}" srcOrd="0" destOrd="0" presId="urn:microsoft.com/office/officeart/2005/8/layout/hierarchy2"/>
    <dgm:cxn modelId="{BF715112-692B-4BF6-A656-C2EEAF36DBD2}" type="presParOf" srcId="{09368279-C07F-43C8-ABF8-2E1945F81A7B}" destId="{57D80A18-9B09-434C-88CA-9C725123FE73}" srcOrd="0" destOrd="0" presId="urn:microsoft.com/office/officeart/2005/8/layout/hierarchy2"/>
    <dgm:cxn modelId="{647AD453-5850-4D0A-A96C-C41461BB30A5}" type="presParOf" srcId="{09368279-C07F-43C8-ABF8-2E1945F81A7B}" destId="{2172BAD8-4977-42D4-8E82-9AB1828259FE}" srcOrd="1" destOrd="0" presId="urn:microsoft.com/office/officeart/2005/8/layout/hierarchy2"/>
    <dgm:cxn modelId="{FCAE7A44-73FF-4D21-836B-48B454158DB2}" type="presParOf" srcId="{2172BAD8-4977-42D4-8E82-9AB1828259FE}" destId="{D1FA22EB-025F-479C-AA10-1F66F1434C44}" srcOrd="0" destOrd="0" presId="urn:microsoft.com/office/officeart/2005/8/layout/hierarchy2"/>
    <dgm:cxn modelId="{5C128E81-E5A5-46DE-A72D-40307543530D}" type="presParOf" srcId="{D1FA22EB-025F-479C-AA10-1F66F1434C44}" destId="{C9A99946-3E0B-45FF-B107-FAFAEBB1A768}" srcOrd="0" destOrd="0" presId="urn:microsoft.com/office/officeart/2005/8/layout/hierarchy2"/>
    <dgm:cxn modelId="{BB8BB058-B0E9-479E-97EA-6B6437CFEF87}" type="presParOf" srcId="{2172BAD8-4977-42D4-8E82-9AB1828259FE}" destId="{35442B41-54B6-4651-98B9-CE1BA4ED99BF}" srcOrd="1" destOrd="0" presId="urn:microsoft.com/office/officeart/2005/8/layout/hierarchy2"/>
    <dgm:cxn modelId="{708A6F8A-13CF-40D5-8FE1-632D6B93E56F}" type="presParOf" srcId="{35442B41-54B6-4651-98B9-CE1BA4ED99BF}" destId="{249B334B-CD3D-4802-A7EA-9CF0D3217992}" srcOrd="0" destOrd="0" presId="urn:microsoft.com/office/officeart/2005/8/layout/hierarchy2"/>
    <dgm:cxn modelId="{CC5D0258-C98C-4AFC-9666-7D2301B19830}" type="presParOf" srcId="{35442B41-54B6-4651-98B9-CE1BA4ED99BF}" destId="{1ACDECFC-A1C6-4F1B-8B5F-1FA0481A225E}" srcOrd="1" destOrd="0" presId="urn:microsoft.com/office/officeart/2005/8/layout/hierarchy2"/>
    <dgm:cxn modelId="{8F91FE8E-8CDA-418D-B7AB-D91EC6728C18}" type="presParOf" srcId="{1ACDECFC-A1C6-4F1B-8B5F-1FA0481A225E}" destId="{0A1C731B-7F4E-40F9-B4C9-251F16D019DE}" srcOrd="0" destOrd="0" presId="urn:microsoft.com/office/officeart/2005/8/layout/hierarchy2"/>
    <dgm:cxn modelId="{7E1012F9-BA9F-4936-9C0D-1CC6B8C60ECE}" type="presParOf" srcId="{0A1C731B-7F4E-40F9-B4C9-251F16D019DE}" destId="{24E1FD1B-D9B4-436F-9BCD-2A10609DA3BB}" srcOrd="0" destOrd="0" presId="urn:microsoft.com/office/officeart/2005/8/layout/hierarchy2"/>
    <dgm:cxn modelId="{FD637E6B-35E5-44F2-BFB0-122853E0934F}" type="presParOf" srcId="{1ACDECFC-A1C6-4F1B-8B5F-1FA0481A225E}" destId="{766417CB-3677-412B-84C2-CEA9B7EBFF8D}" srcOrd="1" destOrd="0" presId="urn:microsoft.com/office/officeart/2005/8/layout/hierarchy2"/>
    <dgm:cxn modelId="{788AA297-D6AF-466B-B100-14839F1B8C07}" type="presParOf" srcId="{766417CB-3677-412B-84C2-CEA9B7EBFF8D}" destId="{40BEF418-057C-4799-90CD-16E92317A5F4}" srcOrd="0" destOrd="0" presId="urn:microsoft.com/office/officeart/2005/8/layout/hierarchy2"/>
    <dgm:cxn modelId="{2C7683B0-AEFA-4CF1-942F-BCEF63DFE20E}" type="presParOf" srcId="{766417CB-3677-412B-84C2-CEA9B7EBFF8D}" destId="{71C5C512-1D60-4C9C-A286-99E3BB6063DC}" srcOrd="1" destOrd="0" presId="urn:microsoft.com/office/officeart/2005/8/layout/hierarchy2"/>
    <dgm:cxn modelId="{0EB15C8A-77D5-4BB0-B54D-4D36FCFFEA1A}" type="presParOf" srcId="{71C5C512-1D60-4C9C-A286-99E3BB6063DC}" destId="{348557B2-C402-48F1-BDA7-BE18BE5BE13A}" srcOrd="0" destOrd="0" presId="urn:microsoft.com/office/officeart/2005/8/layout/hierarchy2"/>
    <dgm:cxn modelId="{6161DC31-C74F-497F-98A8-A67F3EF86445}" type="presParOf" srcId="{348557B2-C402-48F1-BDA7-BE18BE5BE13A}" destId="{809EE435-DD6A-46CB-8336-6514F72B0B5A}" srcOrd="0" destOrd="0" presId="urn:microsoft.com/office/officeart/2005/8/layout/hierarchy2"/>
    <dgm:cxn modelId="{97B096D4-5088-4B00-B9E4-573189D6F929}" type="presParOf" srcId="{71C5C512-1D60-4C9C-A286-99E3BB6063DC}" destId="{1029A8AD-1326-49AD-9724-38464199E6FC}" srcOrd="1" destOrd="0" presId="urn:microsoft.com/office/officeart/2005/8/layout/hierarchy2"/>
    <dgm:cxn modelId="{97C689C0-8DA9-4DFA-AE1D-D32AA218C24E}" type="presParOf" srcId="{1029A8AD-1326-49AD-9724-38464199E6FC}" destId="{2AAA2AC2-A255-4CC0-8AF1-BE013EA7F29A}" srcOrd="0" destOrd="0" presId="urn:microsoft.com/office/officeart/2005/8/layout/hierarchy2"/>
    <dgm:cxn modelId="{02188E67-61B6-47E9-BF58-272E9372C84F}" type="presParOf" srcId="{1029A8AD-1326-49AD-9724-38464199E6FC}" destId="{17694A12-9270-439A-8D8B-665EA44D0A73}" srcOrd="1" destOrd="0" presId="urn:microsoft.com/office/officeart/2005/8/layout/hierarchy2"/>
    <dgm:cxn modelId="{41CE6A53-CBD6-403A-BF68-F841A723740A}" type="presParOf" srcId="{71C5C512-1D60-4C9C-A286-99E3BB6063DC}" destId="{486D1694-01BF-4EFB-951F-DB5D14472726}" srcOrd="2" destOrd="0" presId="urn:microsoft.com/office/officeart/2005/8/layout/hierarchy2"/>
    <dgm:cxn modelId="{84D58ED9-DD2B-44B3-961E-236B59FC593B}" type="presParOf" srcId="{486D1694-01BF-4EFB-951F-DB5D14472726}" destId="{29E0380F-08D5-433D-9DA2-F473806CC19F}" srcOrd="0" destOrd="0" presId="urn:microsoft.com/office/officeart/2005/8/layout/hierarchy2"/>
    <dgm:cxn modelId="{3032FD85-6865-4822-93D7-C9158C692D0B}" type="presParOf" srcId="{71C5C512-1D60-4C9C-A286-99E3BB6063DC}" destId="{9F2DF9B5-8450-4E58-8612-8B39BB36480E}" srcOrd="3" destOrd="0" presId="urn:microsoft.com/office/officeart/2005/8/layout/hierarchy2"/>
    <dgm:cxn modelId="{41E5E5DA-9BCC-4060-93BF-842CF4593A28}" type="presParOf" srcId="{9F2DF9B5-8450-4E58-8612-8B39BB36480E}" destId="{E6D16971-2466-4826-BF7B-CB731D190852}" srcOrd="0" destOrd="0" presId="urn:microsoft.com/office/officeart/2005/8/layout/hierarchy2"/>
    <dgm:cxn modelId="{0E0F4B54-02A7-4377-8235-12BD24C84D8F}" type="presParOf" srcId="{9F2DF9B5-8450-4E58-8612-8B39BB36480E}" destId="{7B03B783-02EC-4FA1-96E0-308D14B2C769}" srcOrd="1" destOrd="0" presId="urn:microsoft.com/office/officeart/2005/8/layout/hierarchy2"/>
    <dgm:cxn modelId="{D9A69937-2F54-4BF7-9712-3B0EA55E2B12}" type="presParOf" srcId="{1ACDECFC-A1C6-4F1B-8B5F-1FA0481A225E}" destId="{B37DB97F-776F-4E14-8C84-AEEC7916A3AF}" srcOrd="2" destOrd="0" presId="urn:microsoft.com/office/officeart/2005/8/layout/hierarchy2"/>
    <dgm:cxn modelId="{79A4F415-7744-4626-9C62-EA93D15FE9F0}" type="presParOf" srcId="{B37DB97F-776F-4E14-8C84-AEEC7916A3AF}" destId="{BD7FBF88-FEA5-437D-9452-523E0CB51BDF}" srcOrd="0" destOrd="0" presId="urn:microsoft.com/office/officeart/2005/8/layout/hierarchy2"/>
    <dgm:cxn modelId="{51CBE4A9-3BD8-47CB-9F76-DB62197ED77C}" type="presParOf" srcId="{1ACDECFC-A1C6-4F1B-8B5F-1FA0481A225E}" destId="{F7F8A6E8-122C-43DA-A903-DCBB333D2872}" srcOrd="3" destOrd="0" presId="urn:microsoft.com/office/officeart/2005/8/layout/hierarchy2"/>
    <dgm:cxn modelId="{4381C03E-5415-4462-8DC9-600BF2069298}" type="presParOf" srcId="{F7F8A6E8-122C-43DA-A903-DCBB333D2872}" destId="{610B9AD9-8FCE-4BF1-8C2F-BD9A395FA9E1}" srcOrd="0" destOrd="0" presId="urn:microsoft.com/office/officeart/2005/8/layout/hierarchy2"/>
    <dgm:cxn modelId="{E35C7840-E261-4C25-8076-3D970656A90B}" type="presParOf" srcId="{F7F8A6E8-122C-43DA-A903-DCBB333D2872}" destId="{5E6FA4B9-21D3-4A17-822C-8B515C901573}" srcOrd="1" destOrd="0" presId="urn:microsoft.com/office/officeart/2005/8/layout/hierarchy2"/>
    <dgm:cxn modelId="{9EA3A56A-8491-490E-8318-92E6899D2B14}" type="presParOf" srcId="{1ACDECFC-A1C6-4F1B-8B5F-1FA0481A225E}" destId="{EC43DE54-7D5B-49F3-BDC9-AEEA6CEAD7EA}" srcOrd="4" destOrd="0" presId="urn:microsoft.com/office/officeart/2005/8/layout/hierarchy2"/>
    <dgm:cxn modelId="{5FF6B08A-97BE-4A63-B9FD-42375321822E}" type="presParOf" srcId="{EC43DE54-7D5B-49F3-BDC9-AEEA6CEAD7EA}" destId="{C3F67AC6-7CB3-40B8-9ED2-D4FC5DBC97E4}" srcOrd="0" destOrd="0" presId="urn:microsoft.com/office/officeart/2005/8/layout/hierarchy2"/>
    <dgm:cxn modelId="{F5A16917-2A4E-48B9-B3DD-254FED636CD4}" type="presParOf" srcId="{1ACDECFC-A1C6-4F1B-8B5F-1FA0481A225E}" destId="{E6CD2A4C-F0F5-4A9F-84AF-B0A279512A2A}" srcOrd="5" destOrd="0" presId="urn:microsoft.com/office/officeart/2005/8/layout/hierarchy2"/>
    <dgm:cxn modelId="{01C3B220-6348-46E4-BB54-9A694C8010A3}" type="presParOf" srcId="{E6CD2A4C-F0F5-4A9F-84AF-B0A279512A2A}" destId="{9293492B-3B27-4C9D-A769-A3E00D46DDD6}" srcOrd="0" destOrd="0" presId="urn:microsoft.com/office/officeart/2005/8/layout/hierarchy2"/>
    <dgm:cxn modelId="{47EFF83E-BD83-4820-B065-B53F3B69C86B}" type="presParOf" srcId="{E6CD2A4C-F0F5-4A9F-84AF-B0A279512A2A}" destId="{70FF4E6C-29B6-482B-93B8-7418096F8DC2}" srcOrd="1" destOrd="0" presId="urn:microsoft.com/office/officeart/2005/8/layout/hierarchy2"/>
    <dgm:cxn modelId="{C3047A84-7D43-4C13-B590-7099E5DFBC77}" type="presParOf" srcId="{70FF4E6C-29B6-482B-93B8-7418096F8DC2}" destId="{E453F6FB-0D68-4617-8DC4-F654030240BD}" srcOrd="0" destOrd="0" presId="urn:microsoft.com/office/officeart/2005/8/layout/hierarchy2"/>
    <dgm:cxn modelId="{209CD249-7271-402A-8A27-2613D0AAF681}" type="presParOf" srcId="{E453F6FB-0D68-4617-8DC4-F654030240BD}" destId="{2BE0A5E9-7515-4380-A89B-94E5A71664A5}" srcOrd="0" destOrd="0" presId="urn:microsoft.com/office/officeart/2005/8/layout/hierarchy2"/>
    <dgm:cxn modelId="{09352357-3EA2-44AA-8570-70F4E396A29C}" type="presParOf" srcId="{70FF4E6C-29B6-482B-93B8-7418096F8DC2}" destId="{E2BF7876-DEE0-474B-A352-911CFF00A8A3}" srcOrd="1" destOrd="0" presId="urn:microsoft.com/office/officeart/2005/8/layout/hierarchy2"/>
    <dgm:cxn modelId="{1BBB361F-E7E6-4AD2-997A-A82C09B42731}" type="presParOf" srcId="{E2BF7876-DEE0-474B-A352-911CFF00A8A3}" destId="{BC6A4EBA-1062-4012-ABC2-F0BD242AAE3D}" srcOrd="0" destOrd="0" presId="urn:microsoft.com/office/officeart/2005/8/layout/hierarchy2"/>
    <dgm:cxn modelId="{2C97AC99-46B9-4C2F-A28B-168BC894EDC7}" type="presParOf" srcId="{E2BF7876-DEE0-474B-A352-911CFF00A8A3}" destId="{279CD676-CB9F-412E-86FF-D7B4CF808586}" srcOrd="1" destOrd="0" presId="urn:microsoft.com/office/officeart/2005/8/layout/hierarchy2"/>
    <dgm:cxn modelId="{B4AA7DBE-A0C8-4833-9F37-0759687E6FA9}" type="presParOf" srcId="{70FF4E6C-29B6-482B-93B8-7418096F8DC2}" destId="{87D84416-D5C7-4644-B8E4-82463DC16BB8}" srcOrd="2" destOrd="0" presId="urn:microsoft.com/office/officeart/2005/8/layout/hierarchy2"/>
    <dgm:cxn modelId="{B76BA506-F74E-43D3-909B-EE6D4023779D}" type="presParOf" srcId="{87D84416-D5C7-4644-B8E4-82463DC16BB8}" destId="{9FE67575-2CDD-4F2D-90C8-09D8808B5119}" srcOrd="0" destOrd="0" presId="urn:microsoft.com/office/officeart/2005/8/layout/hierarchy2"/>
    <dgm:cxn modelId="{2C4B1488-B3C6-4A02-BF08-4F6EA1AA4811}" type="presParOf" srcId="{70FF4E6C-29B6-482B-93B8-7418096F8DC2}" destId="{E757BC8A-6367-4A01-8763-55CA39AC7CBE}" srcOrd="3" destOrd="0" presId="urn:microsoft.com/office/officeart/2005/8/layout/hierarchy2"/>
    <dgm:cxn modelId="{DB62669C-4144-4AB2-9EFD-C1D715FA5983}" type="presParOf" srcId="{E757BC8A-6367-4A01-8763-55CA39AC7CBE}" destId="{9056955E-7BB0-467A-9066-169C7EEB2B56}" srcOrd="0" destOrd="0" presId="urn:microsoft.com/office/officeart/2005/8/layout/hierarchy2"/>
    <dgm:cxn modelId="{AD1EF76B-B27D-4B3C-B0CE-989363161BB6}" type="presParOf" srcId="{E757BC8A-6367-4A01-8763-55CA39AC7CBE}" destId="{068D1A3C-5CC0-4B3E-9BCD-1FA3748B7E4F}" srcOrd="1" destOrd="0" presId="urn:microsoft.com/office/officeart/2005/8/layout/hierarchy2"/>
    <dgm:cxn modelId="{60E1F597-B3DD-4AAF-A9E7-D1EEFCC1B3FD}" type="presParOf" srcId="{1ACDECFC-A1C6-4F1B-8B5F-1FA0481A225E}" destId="{228A5137-3AAF-4520-B88A-19E6CBB532AB}" srcOrd="6" destOrd="0" presId="urn:microsoft.com/office/officeart/2005/8/layout/hierarchy2"/>
    <dgm:cxn modelId="{A2917AD7-25A4-4A26-9841-4B84CA699F81}" type="presParOf" srcId="{228A5137-3AAF-4520-B88A-19E6CBB532AB}" destId="{F2ED5493-5499-4B88-BEBE-C0D5FF054F6E}" srcOrd="0" destOrd="0" presId="urn:microsoft.com/office/officeart/2005/8/layout/hierarchy2"/>
    <dgm:cxn modelId="{9C49C54F-F009-4789-AEAA-2CE57C91387D}" type="presParOf" srcId="{1ACDECFC-A1C6-4F1B-8B5F-1FA0481A225E}" destId="{E08ECDEA-D23E-4926-9CDE-AB52E8C62880}" srcOrd="7" destOrd="0" presId="urn:microsoft.com/office/officeart/2005/8/layout/hierarchy2"/>
    <dgm:cxn modelId="{58334AC0-1976-4611-8253-2B8024D3D36F}" type="presParOf" srcId="{E08ECDEA-D23E-4926-9CDE-AB52E8C62880}" destId="{FDBD3414-728A-4327-B529-3C4115C748AF}" srcOrd="0" destOrd="0" presId="urn:microsoft.com/office/officeart/2005/8/layout/hierarchy2"/>
    <dgm:cxn modelId="{C2043592-7CCA-4E07-A225-66EB302200C3}" type="presParOf" srcId="{E08ECDEA-D23E-4926-9CDE-AB52E8C62880}" destId="{F58F6A26-BF81-4293-BAD5-B6693F19CA25}" srcOrd="1" destOrd="0" presId="urn:microsoft.com/office/officeart/2005/8/layout/hierarchy2"/>
    <dgm:cxn modelId="{DF62BE52-049F-438D-AD28-F3879E625A9B}" type="presParOf" srcId="{F58F6A26-BF81-4293-BAD5-B6693F19CA25}" destId="{F413A104-F5BB-4C5D-9659-2B4B24A80668}" srcOrd="0" destOrd="0" presId="urn:microsoft.com/office/officeart/2005/8/layout/hierarchy2"/>
    <dgm:cxn modelId="{25DA68B9-215A-4B91-A2E5-6B37F8ABFABF}" type="presParOf" srcId="{F413A104-F5BB-4C5D-9659-2B4B24A80668}" destId="{E0A45D35-16A8-4073-BF10-23A84F2B445B}" srcOrd="0" destOrd="0" presId="urn:microsoft.com/office/officeart/2005/8/layout/hierarchy2"/>
    <dgm:cxn modelId="{4211F7A4-791F-48E4-BFD9-B5D033993894}" type="presParOf" srcId="{F58F6A26-BF81-4293-BAD5-B6693F19CA25}" destId="{D25EE64C-E04C-487D-8391-55B2769ADBC0}" srcOrd="1" destOrd="0" presId="urn:microsoft.com/office/officeart/2005/8/layout/hierarchy2"/>
    <dgm:cxn modelId="{957823FF-F88A-4E7D-9462-110A89A92875}" type="presParOf" srcId="{D25EE64C-E04C-487D-8391-55B2769ADBC0}" destId="{E738581A-D771-45B2-87F6-F3A57318BC0D}" srcOrd="0" destOrd="0" presId="urn:microsoft.com/office/officeart/2005/8/layout/hierarchy2"/>
    <dgm:cxn modelId="{EB789264-C3BD-4151-84CA-E0EACB3BAEDD}" type="presParOf" srcId="{D25EE64C-E04C-487D-8391-55B2769ADBC0}" destId="{ADAEBD45-E784-4BAB-948A-B17544A54F05}" srcOrd="1" destOrd="0" presId="urn:microsoft.com/office/officeart/2005/8/layout/hierarchy2"/>
    <dgm:cxn modelId="{39658582-68D6-410E-AC75-1906365A6DFE}" type="presParOf" srcId="{ADAEBD45-E784-4BAB-948A-B17544A54F05}" destId="{BC3C92E4-01DE-408A-9AE3-67ADFAAF8BAD}" srcOrd="0" destOrd="0" presId="urn:microsoft.com/office/officeart/2005/8/layout/hierarchy2"/>
    <dgm:cxn modelId="{4CBC5455-79BF-4CCD-AB60-D66FE503D741}" type="presParOf" srcId="{BC3C92E4-01DE-408A-9AE3-67ADFAAF8BAD}" destId="{5922222C-C278-4056-8AF3-3D7ABCC565A2}" srcOrd="0" destOrd="0" presId="urn:microsoft.com/office/officeart/2005/8/layout/hierarchy2"/>
    <dgm:cxn modelId="{2DD14AEB-4240-4360-B8A1-8575BB4B973B}" type="presParOf" srcId="{ADAEBD45-E784-4BAB-948A-B17544A54F05}" destId="{759E1090-9E2A-4359-B1A3-DA912E267EC6}" srcOrd="1" destOrd="0" presId="urn:microsoft.com/office/officeart/2005/8/layout/hierarchy2"/>
    <dgm:cxn modelId="{67870C3E-DEFC-42F9-BAA4-2852FEE5D737}" type="presParOf" srcId="{759E1090-9E2A-4359-B1A3-DA912E267EC6}" destId="{3B8CA8ED-AA49-4C6A-B9D4-B85E7A3A79D1}" srcOrd="0" destOrd="0" presId="urn:microsoft.com/office/officeart/2005/8/layout/hierarchy2"/>
    <dgm:cxn modelId="{6A44A867-9B9E-445D-B7C4-4407AB3D1FDF}" type="presParOf" srcId="{759E1090-9E2A-4359-B1A3-DA912E267EC6}" destId="{ACBE2322-DCCD-4AA9-B9AF-D394E111F7BB}" srcOrd="1" destOrd="0" presId="urn:microsoft.com/office/officeart/2005/8/layout/hierarchy2"/>
    <dgm:cxn modelId="{9B6C1F92-9307-4938-BDFF-C27B2E6DAE0B}" type="presParOf" srcId="{F58F6A26-BF81-4293-BAD5-B6693F19CA25}" destId="{1078A86D-9D7A-47A7-A950-CECAD3753152}" srcOrd="2" destOrd="0" presId="urn:microsoft.com/office/officeart/2005/8/layout/hierarchy2"/>
    <dgm:cxn modelId="{649869F0-5302-402A-B44F-C0D2CB3E542D}" type="presParOf" srcId="{1078A86D-9D7A-47A7-A950-CECAD3753152}" destId="{2BAD49F7-8675-4749-A5C4-FB46AFFEB53C}" srcOrd="0" destOrd="0" presId="urn:microsoft.com/office/officeart/2005/8/layout/hierarchy2"/>
    <dgm:cxn modelId="{1BB51ECE-DBA2-4D36-B2AA-40B316087765}" type="presParOf" srcId="{F58F6A26-BF81-4293-BAD5-B6693F19CA25}" destId="{A30145DD-88FB-47EB-9F71-1D9B0E4045CE}" srcOrd="3" destOrd="0" presId="urn:microsoft.com/office/officeart/2005/8/layout/hierarchy2"/>
    <dgm:cxn modelId="{C4ABBDEE-5A84-4D1F-AC41-993B258F6F81}" type="presParOf" srcId="{A30145DD-88FB-47EB-9F71-1D9B0E4045CE}" destId="{D7CA8164-DDA0-4133-9C69-25DC52A5814A}" srcOrd="0" destOrd="0" presId="urn:microsoft.com/office/officeart/2005/8/layout/hierarchy2"/>
    <dgm:cxn modelId="{9BFEB689-8FE5-4625-8155-E26D455A4E7F}" type="presParOf" srcId="{A30145DD-88FB-47EB-9F71-1D9B0E4045CE}" destId="{760447A7-1B98-4354-BF60-AE91BC7CE300}" srcOrd="1" destOrd="0" presId="urn:microsoft.com/office/officeart/2005/8/layout/hierarchy2"/>
    <dgm:cxn modelId="{207DEAAA-A6CA-4AF2-965D-1461BFE55B0B}" type="presParOf" srcId="{1ACDECFC-A1C6-4F1B-8B5F-1FA0481A225E}" destId="{810045ED-402A-440F-B04E-5401188C3B26}" srcOrd="8" destOrd="0" presId="urn:microsoft.com/office/officeart/2005/8/layout/hierarchy2"/>
    <dgm:cxn modelId="{8E387F1F-989C-424E-BE44-E38D568AA217}" type="presParOf" srcId="{810045ED-402A-440F-B04E-5401188C3B26}" destId="{72965FFD-D9A7-45D8-A088-2F806BD500E8}" srcOrd="0" destOrd="0" presId="urn:microsoft.com/office/officeart/2005/8/layout/hierarchy2"/>
    <dgm:cxn modelId="{766A4DB5-B835-4986-B1D7-D8399BCE4909}" type="presParOf" srcId="{1ACDECFC-A1C6-4F1B-8B5F-1FA0481A225E}" destId="{DD6EA9C3-3850-4E2F-8484-F14194A23369}" srcOrd="9" destOrd="0" presId="urn:microsoft.com/office/officeart/2005/8/layout/hierarchy2"/>
    <dgm:cxn modelId="{D4E7E372-1B50-4C46-B9DD-44161E0C4AC2}" type="presParOf" srcId="{DD6EA9C3-3850-4E2F-8484-F14194A23369}" destId="{CEC6BE5B-B6CC-4ED2-A1F2-85CD1A3DA921}" srcOrd="0" destOrd="0" presId="urn:microsoft.com/office/officeart/2005/8/layout/hierarchy2"/>
    <dgm:cxn modelId="{375304DF-3B38-4E7F-8759-8AABB03B7952}" type="presParOf" srcId="{DD6EA9C3-3850-4E2F-8484-F14194A23369}" destId="{D6370506-BB18-4F88-BB49-EA248E3AFB08}" srcOrd="1" destOrd="0" presId="urn:microsoft.com/office/officeart/2005/8/layout/hierarchy2"/>
    <dgm:cxn modelId="{DAC35ABF-D8BD-4903-A3E1-1C679C321D33}" type="presParOf" srcId="{2172BAD8-4977-42D4-8E82-9AB1828259FE}" destId="{3345B6A1-339C-435A-85C9-FC1D7BB9BAAA}" srcOrd="2" destOrd="0" presId="urn:microsoft.com/office/officeart/2005/8/layout/hierarchy2"/>
    <dgm:cxn modelId="{12519A46-78E3-460B-8D79-4BA4A95CBFE5}" type="presParOf" srcId="{3345B6A1-339C-435A-85C9-FC1D7BB9BAAA}" destId="{7F81DB23-1853-4C18-81E8-8DAFCB9B5B8E}" srcOrd="0" destOrd="0" presId="urn:microsoft.com/office/officeart/2005/8/layout/hierarchy2"/>
    <dgm:cxn modelId="{95C0E1E7-D19A-4612-A859-A513849B2EE0}" type="presParOf" srcId="{2172BAD8-4977-42D4-8E82-9AB1828259FE}" destId="{6E6C38EB-6E43-4670-8A9B-DCDB08355FEF}" srcOrd="3" destOrd="0" presId="urn:microsoft.com/office/officeart/2005/8/layout/hierarchy2"/>
    <dgm:cxn modelId="{16F2BFE6-3891-4812-8309-FFDAD00D43C9}" type="presParOf" srcId="{6E6C38EB-6E43-4670-8A9B-DCDB08355FEF}" destId="{DCDF6BA2-9766-4909-95E8-45A4F1AF1D62}" srcOrd="0" destOrd="0" presId="urn:microsoft.com/office/officeart/2005/8/layout/hierarchy2"/>
    <dgm:cxn modelId="{39B31958-FED0-4174-B15A-98BB5CDC6133}" type="presParOf" srcId="{6E6C38EB-6E43-4670-8A9B-DCDB08355FEF}" destId="{17975891-962F-465E-BD8A-9D11159C7F11}" srcOrd="1" destOrd="0" presId="urn:microsoft.com/office/officeart/2005/8/layout/hierarchy2"/>
    <dgm:cxn modelId="{E92E2825-1F2A-4002-90B4-8ABE0CB9BE6E}" type="presParOf" srcId="{17975891-962F-465E-BD8A-9D11159C7F11}" destId="{3B168FD1-46CD-43A5-92F3-E2291BBA3C2B}" srcOrd="0" destOrd="0" presId="urn:microsoft.com/office/officeart/2005/8/layout/hierarchy2"/>
    <dgm:cxn modelId="{050442BE-B9BD-4717-B026-5C42B7875689}" type="presParOf" srcId="{3B168FD1-46CD-43A5-92F3-E2291BBA3C2B}" destId="{6FB179FD-A075-4D3D-B718-5EF98770288F}" srcOrd="0" destOrd="0" presId="urn:microsoft.com/office/officeart/2005/8/layout/hierarchy2"/>
    <dgm:cxn modelId="{338D2C59-FBCE-4144-A621-6CA60A453A36}" type="presParOf" srcId="{17975891-962F-465E-BD8A-9D11159C7F11}" destId="{90165890-1D77-47C9-BC58-9003944C09CC}" srcOrd="1" destOrd="0" presId="urn:microsoft.com/office/officeart/2005/8/layout/hierarchy2"/>
    <dgm:cxn modelId="{3780EDDB-8C71-4155-8572-1882D0AB22D7}" type="presParOf" srcId="{90165890-1D77-47C9-BC58-9003944C09CC}" destId="{3DD9E134-821A-4DAE-96A3-8CE4B3AAE82F}" srcOrd="0" destOrd="0" presId="urn:microsoft.com/office/officeart/2005/8/layout/hierarchy2"/>
    <dgm:cxn modelId="{B37F7A04-5AB9-4090-9C8B-D2BD61CFFF88}" type="presParOf" srcId="{90165890-1D77-47C9-BC58-9003944C09CC}" destId="{7E42DAD1-AC66-4ABA-9BB5-D9E021069041}" srcOrd="1" destOrd="0" presId="urn:microsoft.com/office/officeart/2005/8/layout/hierarchy2"/>
    <dgm:cxn modelId="{EAC5A92E-34B6-4451-AAAA-1C9EDE9E0F09}" type="presParOf" srcId="{17975891-962F-465E-BD8A-9D11159C7F11}" destId="{13E67D6D-476E-4334-A750-207588FB6F9B}" srcOrd="2" destOrd="0" presId="urn:microsoft.com/office/officeart/2005/8/layout/hierarchy2"/>
    <dgm:cxn modelId="{2985EBFA-0387-4F1A-B0C3-60AC4CF06617}" type="presParOf" srcId="{13E67D6D-476E-4334-A750-207588FB6F9B}" destId="{CA019CB4-AAF8-4DB8-AE80-D86D338DC2AA}" srcOrd="0" destOrd="0" presId="urn:microsoft.com/office/officeart/2005/8/layout/hierarchy2"/>
    <dgm:cxn modelId="{61B2717E-F2DC-4CBD-9B0D-E94B097CF7BC}" type="presParOf" srcId="{17975891-962F-465E-BD8A-9D11159C7F11}" destId="{3EF5A208-2BBE-42A5-89A8-457801C82DDD}" srcOrd="3" destOrd="0" presId="urn:microsoft.com/office/officeart/2005/8/layout/hierarchy2"/>
    <dgm:cxn modelId="{B9378B7D-ECE6-4587-993A-1B68E5583FEF}" type="presParOf" srcId="{3EF5A208-2BBE-42A5-89A8-457801C82DDD}" destId="{2DEF7C7B-CFCA-41A0-85A6-E038681C96D0}" srcOrd="0" destOrd="0" presId="urn:microsoft.com/office/officeart/2005/8/layout/hierarchy2"/>
    <dgm:cxn modelId="{47A18E51-6267-40DA-A8EC-BAAA31923D00}" type="presParOf" srcId="{3EF5A208-2BBE-42A5-89A8-457801C82DDD}" destId="{208FDB0A-D50B-42B3-8A1F-A32B61F9D000}" srcOrd="1" destOrd="0" presId="urn:microsoft.com/office/officeart/2005/8/layout/hierarchy2"/>
    <dgm:cxn modelId="{737B75D9-2ED8-40B2-AD6E-D28883B153AE}" type="presParOf" srcId="{17975891-962F-465E-BD8A-9D11159C7F11}" destId="{3506DDDD-CD51-4113-8C8C-216B9397E120}" srcOrd="4" destOrd="0" presId="urn:microsoft.com/office/officeart/2005/8/layout/hierarchy2"/>
    <dgm:cxn modelId="{0EC95D35-5311-4EA7-B79B-CCD73F2FBD6F}" type="presParOf" srcId="{3506DDDD-CD51-4113-8C8C-216B9397E120}" destId="{8D9E8609-6AAF-478D-A19F-C165A5B8D363}" srcOrd="0" destOrd="0" presId="urn:microsoft.com/office/officeart/2005/8/layout/hierarchy2"/>
    <dgm:cxn modelId="{326263FD-5F58-460C-999B-BEB4FF09AF3D}" type="presParOf" srcId="{17975891-962F-465E-BD8A-9D11159C7F11}" destId="{0D20413E-D1AD-47DA-910B-3FA689582320}" srcOrd="5" destOrd="0" presId="urn:microsoft.com/office/officeart/2005/8/layout/hierarchy2"/>
    <dgm:cxn modelId="{28876ED0-B97D-48A9-BEB1-0122F1FC2F15}" type="presParOf" srcId="{0D20413E-D1AD-47DA-910B-3FA689582320}" destId="{DEACF2F8-2839-44DA-BDA2-F4547865E26D}" srcOrd="0" destOrd="0" presId="urn:microsoft.com/office/officeart/2005/8/layout/hierarchy2"/>
    <dgm:cxn modelId="{CE35D3E5-7830-4766-A737-8A83E18026D3}" type="presParOf" srcId="{0D20413E-D1AD-47DA-910B-3FA689582320}" destId="{A3EBD277-05B7-424F-8750-2F138E1E62BD}" srcOrd="1" destOrd="0" presId="urn:microsoft.com/office/officeart/2005/8/layout/hierarchy2"/>
    <dgm:cxn modelId="{965C120C-2FAF-489D-ADF6-D1A443C19EBF}" type="presParOf" srcId="{17975891-962F-465E-BD8A-9D11159C7F11}" destId="{4CA53FD7-F14E-4017-AA07-583477C8F5BE}" srcOrd="6" destOrd="0" presId="urn:microsoft.com/office/officeart/2005/8/layout/hierarchy2"/>
    <dgm:cxn modelId="{777E9580-2273-4A3F-9D87-47F252231C7D}" type="presParOf" srcId="{4CA53FD7-F14E-4017-AA07-583477C8F5BE}" destId="{FDE68F1B-86D6-4F6D-B42A-70B33CD8195F}" srcOrd="0" destOrd="0" presId="urn:microsoft.com/office/officeart/2005/8/layout/hierarchy2"/>
    <dgm:cxn modelId="{A880B23B-0F31-4BA8-8FB6-B689A0995816}" type="presParOf" srcId="{17975891-962F-465E-BD8A-9D11159C7F11}" destId="{66D2793D-E2F4-43BE-9176-5F1DCFBBE24E}" srcOrd="7" destOrd="0" presId="urn:microsoft.com/office/officeart/2005/8/layout/hierarchy2"/>
    <dgm:cxn modelId="{DA31833A-7CBE-481A-AC92-6FBA93609349}" type="presParOf" srcId="{66D2793D-E2F4-43BE-9176-5F1DCFBBE24E}" destId="{05F29B08-E521-47B0-93F7-0CFB7BA3DC8C}" srcOrd="0" destOrd="0" presId="urn:microsoft.com/office/officeart/2005/8/layout/hierarchy2"/>
    <dgm:cxn modelId="{43B931BF-82F3-4D07-A93A-39C4BAF39C80}" type="presParOf" srcId="{66D2793D-E2F4-43BE-9176-5F1DCFBBE24E}" destId="{C97D1958-4946-416B-A3E8-C4975A26365E}" srcOrd="1" destOrd="0" presId="urn:microsoft.com/office/officeart/2005/8/layout/hierarchy2"/>
    <dgm:cxn modelId="{3751361A-C8B2-459A-9233-61156BF56569}" type="presParOf" srcId="{17975891-962F-465E-BD8A-9D11159C7F11}" destId="{99AB6DEC-6EEB-4EBB-88B9-ED9C695B2455}" srcOrd="8" destOrd="0" presId="urn:microsoft.com/office/officeart/2005/8/layout/hierarchy2"/>
    <dgm:cxn modelId="{EBA0363A-E32E-41FC-B385-D475B4E1B045}" type="presParOf" srcId="{99AB6DEC-6EEB-4EBB-88B9-ED9C695B2455}" destId="{37A22315-D45B-457B-B21F-E47295DD1FB3}" srcOrd="0" destOrd="0" presId="urn:microsoft.com/office/officeart/2005/8/layout/hierarchy2"/>
    <dgm:cxn modelId="{1262A5E5-A1CF-4699-9D3E-1AA53802D227}" type="presParOf" srcId="{17975891-962F-465E-BD8A-9D11159C7F11}" destId="{ACE5779D-6680-4C2D-ACAE-83F0815E44F1}" srcOrd="9" destOrd="0" presId="urn:microsoft.com/office/officeart/2005/8/layout/hierarchy2"/>
    <dgm:cxn modelId="{0F8EC388-E0D3-4933-A00A-C48C0AF59669}" type="presParOf" srcId="{ACE5779D-6680-4C2D-ACAE-83F0815E44F1}" destId="{3CA134BA-BA6A-4488-9E51-5E33B176E426}" srcOrd="0" destOrd="0" presId="urn:microsoft.com/office/officeart/2005/8/layout/hierarchy2"/>
    <dgm:cxn modelId="{2F158C21-64AC-42EA-A198-1D6D80585B9A}" type="presParOf" srcId="{ACE5779D-6680-4C2D-ACAE-83F0815E44F1}" destId="{3FDEF049-A373-4DA2-A32F-C2D89AEFE5D3}" srcOrd="1" destOrd="0" presId="urn:microsoft.com/office/officeart/2005/8/layout/hierarchy2"/>
    <dgm:cxn modelId="{C6365FC8-118D-4BA0-A1E2-D1928405DB15}" type="presParOf" srcId="{2172BAD8-4977-42D4-8E82-9AB1828259FE}" destId="{557BD5EA-4FC8-4FF4-BC7B-CE19C0A772C6}" srcOrd="4" destOrd="0" presId="urn:microsoft.com/office/officeart/2005/8/layout/hierarchy2"/>
    <dgm:cxn modelId="{BB890E58-8284-4D83-9906-86D0E1B60DD5}" type="presParOf" srcId="{557BD5EA-4FC8-4FF4-BC7B-CE19C0A772C6}" destId="{CAB989FB-E82B-4AC5-A3EA-626BE8C6EE0F}" srcOrd="0" destOrd="0" presId="urn:microsoft.com/office/officeart/2005/8/layout/hierarchy2"/>
    <dgm:cxn modelId="{5F28A767-2C09-44D4-B2FA-FC0FD420B384}" type="presParOf" srcId="{2172BAD8-4977-42D4-8E82-9AB1828259FE}" destId="{0FFB7974-58E6-4610-82DA-435FFA06BDCA}" srcOrd="5" destOrd="0" presId="urn:microsoft.com/office/officeart/2005/8/layout/hierarchy2"/>
    <dgm:cxn modelId="{E295CD0D-9A9D-4441-B5AA-A4C6D68A2734}" type="presParOf" srcId="{0FFB7974-58E6-4610-82DA-435FFA06BDCA}" destId="{48251618-7DA4-40D2-B08B-E2D6269A9D56}" srcOrd="0" destOrd="0" presId="urn:microsoft.com/office/officeart/2005/8/layout/hierarchy2"/>
    <dgm:cxn modelId="{BDCBF06A-4A41-46AB-A172-F053D467A7B2}" type="presParOf" srcId="{0FFB7974-58E6-4610-82DA-435FFA06BDCA}" destId="{CC2B6132-2F24-4F40-9C9C-1A5C7217F96F}" srcOrd="1" destOrd="0" presId="urn:microsoft.com/office/officeart/2005/8/layout/hierarchy2"/>
    <dgm:cxn modelId="{2D23234D-553F-4433-B7F2-2D82CEDE2377}" type="presParOf" srcId="{CC2B6132-2F24-4F40-9C9C-1A5C7217F96F}" destId="{C57F856A-FDD8-40BB-B018-45341A0C316C}" srcOrd="0" destOrd="0" presId="urn:microsoft.com/office/officeart/2005/8/layout/hierarchy2"/>
    <dgm:cxn modelId="{FAF3B310-DCFD-4F72-829F-7027C0389D4B}" type="presParOf" srcId="{C57F856A-FDD8-40BB-B018-45341A0C316C}" destId="{DF705601-58EE-4103-9B56-D4B29D7761E0}" srcOrd="0" destOrd="0" presId="urn:microsoft.com/office/officeart/2005/8/layout/hierarchy2"/>
    <dgm:cxn modelId="{E40BDF48-2ADA-4F96-B33E-ECBF4D028071}" type="presParOf" srcId="{CC2B6132-2F24-4F40-9C9C-1A5C7217F96F}" destId="{581BC8D1-E8C9-4A7B-B97D-7221E04A61E6}" srcOrd="1" destOrd="0" presId="urn:microsoft.com/office/officeart/2005/8/layout/hierarchy2"/>
    <dgm:cxn modelId="{4872058E-0BD7-468E-8054-4D9F5494A864}" type="presParOf" srcId="{581BC8D1-E8C9-4A7B-B97D-7221E04A61E6}" destId="{6CF1BA3C-4E38-407A-B06D-BE8502F8D202}" srcOrd="0" destOrd="0" presId="urn:microsoft.com/office/officeart/2005/8/layout/hierarchy2"/>
    <dgm:cxn modelId="{0286FDF7-A0F2-4FEC-9D97-261509422C6A}" type="presParOf" srcId="{581BC8D1-E8C9-4A7B-B97D-7221E04A61E6}" destId="{8019C0C3-0DEA-400D-AC1C-EE1949FB7CB2}" srcOrd="1" destOrd="0" presId="urn:microsoft.com/office/officeart/2005/8/layout/hierarchy2"/>
    <dgm:cxn modelId="{B1F5FE4F-233F-41FE-BEDF-95621FFA8BBD}" type="presParOf" srcId="{CC2B6132-2F24-4F40-9C9C-1A5C7217F96F}" destId="{98DBC19D-2BF2-4BCF-A090-A11832BC917F}" srcOrd="2" destOrd="0" presId="urn:microsoft.com/office/officeart/2005/8/layout/hierarchy2"/>
    <dgm:cxn modelId="{625BF80F-7D41-4922-A63D-AE3D6048EECE}" type="presParOf" srcId="{98DBC19D-2BF2-4BCF-A090-A11832BC917F}" destId="{F14AC475-ACBF-411E-A3B4-807A60F64C79}" srcOrd="0" destOrd="0" presId="urn:microsoft.com/office/officeart/2005/8/layout/hierarchy2"/>
    <dgm:cxn modelId="{90A232F6-047B-40E6-A6FE-BB5D951319F1}" type="presParOf" srcId="{CC2B6132-2F24-4F40-9C9C-1A5C7217F96F}" destId="{3374B378-9D20-477F-9BD1-152ED7569DD4}" srcOrd="3" destOrd="0" presId="urn:microsoft.com/office/officeart/2005/8/layout/hierarchy2"/>
    <dgm:cxn modelId="{EEF77CF1-43E0-42A0-9B99-B546236E1339}" type="presParOf" srcId="{3374B378-9D20-477F-9BD1-152ED7569DD4}" destId="{FB397FE4-4C97-416B-AE60-F066740B6FAE}" srcOrd="0" destOrd="0" presId="urn:microsoft.com/office/officeart/2005/8/layout/hierarchy2"/>
    <dgm:cxn modelId="{E6A54548-056A-4023-A358-C9ED037512D3}" type="presParOf" srcId="{3374B378-9D20-477F-9BD1-152ED7569DD4}" destId="{F0C9621B-EA74-4430-B1E0-1D52E099F778}" srcOrd="1" destOrd="0" presId="urn:microsoft.com/office/officeart/2005/8/layout/hierarchy2"/>
    <dgm:cxn modelId="{55CA8117-3ACD-448C-AC98-48C7E1C5FAC7}" type="presParOf" srcId="{CC2B6132-2F24-4F40-9C9C-1A5C7217F96F}" destId="{DDBDB484-98E5-4BC5-A89C-FA510D163785}" srcOrd="4" destOrd="0" presId="urn:microsoft.com/office/officeart/2005/8/layout/hierarchy2"/>
    <dgm:cxn modelId="{63144044-5228-44EA-A494-233F851C41B3}" type="presParOf" srcId="{DDBDB484-98E5-4BC5-A89C-FA510D163785}" destId="{C248D8F2-C154-4017-8B53-0ACCFCB5C50E}" srcOrd="0" destOrd="0" presId="urn:microsoft.com/office/officeart/2005/8/layout/hierarchy2"/>
    <dgm:cxn modelId="{BF5C2FAD-928A-49C6-9C18-4A0BA37081EB}" type="presParOf" srcId="{CC2B6132-2F24-4F40-9C9C-1A5C7217F96F}" destId="{A6D2D05D-582C-4E24-9C15-54305D2839E6}" srcOrd="5" destOrd="0" presId="urn:microsoft.com/office/officeart/2005/8/layout/hierarchy2"/>
    <dgm:cxn modelId="{678584C9-7C3F-4CA9-9E07-ABA038CEC531}" type="presParOf" srcId="{A6D2D05D-582C-4E24-9C15-54305D2839E6}" destId="{B9E64B15-700C-43AB-80A3-42E46FA1646B}" srcOrd="0" destOrd="0" presId="urn:microsoft.com/office/officeart/2005/8/layout/hierarchy2"/>
    <dgm:cxn modelId="{C39E9EE1-4D8D-4587-B0B3-B09D87B7B4F8}" type="presParOf" srcId="{A6D2D05D-582C-4E24-9C15-54305D2839E6}" destId="{3CAFBF4A-CB8D-438D-97E0-461501BBC618}" srcOrd="1" destOrd="0" presId="urn:microsoft.com/office/officeart/2005/8/layout/hierarchy2"/>
    <dgm:cxn modelId="{CFFF9660-06CB-499C-A1F7-7360C8C23921}" type="presParOf" srcId="{CC2B6132-2F24-4F40-9C9C-1A5C7217F96F}" destId="{9F3055A4-990A-4AF1-84BF-244C93C42672}" srcOrd="6" destOrd="0" presId="urn:microsoft.com/office/officeart/2005/8/layout/hierarchy2"/>
    <dgm:cxn modelId="{C9896C14-E99B-41B1-987F-07DD18CE073F}" type="presParOf" srcId="{9F3055A4-990A-4AF1-84BF-244C93C42672}" destId="{8D000DEB-6797-4F3D-A8CC-ECA57B26BE4E}" srcOrd="0" destOrd="0" presId="urn:microsoft.com/office/officeart/2005/8/layout/hierarchy2"/>
    <dgm:cxn modelId="{28889E59-465F-44CE-AFDA-59BEC2C9D507}" type="presParOf" srcId="{CC2B6132-2F24-4F40-9C9C-1A5C7217F96F}" destId="{609C0A00-B5AA-4BAF-A1F5-18925F4FB34D}" srcOrd="7" destOrd="0" presId="urn:microsoft.com/office/officeart/2005/8/layout/hierarchy2"/>
    <dgm:cxn modelId="{E1150A59-D61B-4FA5-BD76-4D8902D1DD4C}" type="presParOf" srcId="{609C0A00-B5AA-4BAF-A1F5-18925F4FB34D}" destId="{23BB62EF-A9C6-41B8-BBB5-B24AF1346D41}" srcOrd="0" destOrd="0" presId="urn:microsoft.com/office/officeart/2005/8/layout/hierarchy2"/>
    <dgm:cxn modelId="{B24D0B95-3480-4D12-B65B-694872284B08}" type="presParOf" srcId="{609C0A00-B5AA-4BAF-A1F5-18925F4FB34D}" destId="{BF06643C-D725-4CCE-BCEC-B09675080543}" srcOrd="1" destOrd="0" presId="urn:microsoft.com/office/officeart/2005/8/layout/hierarchy2"/>
    <dgm:cxn modelId="{8ED46418-50A6-4905-BF69-B4D8A8548726}" type="presParOf" srcId="{BF06643C-D725-4CCE-BCEC-B09675080543}" destId="{19A21994-8374-4476-A4EF-4B1CBA168398}" srcOrd="0" destOrd="0" presId="urn:microsoft.com/office/officeart/2005/8/layout/hierarchy2"/>
    <dgm:cxn modelId="{AC725477-B210-4715-9479-8347A6F9B3C6}" type="presParOf" srcId="{19A21994-8374-4476-A4EF-4B1CBA168398}" destId="{75729009-8EBA-4CA3-AC3C-17189ECCB0AB}" srcOrd="0" destOrd="0" presId="urn:microsoft.com/office/officeart/2005/8/layout/hierarchy2"/>
    <dgm:cxn modelId="{C956B119-C838-4CD6-9CA0-84B5DCE0025A}" type="presParOf" srcId="{BF06643C-D725-4CCE-BCEC-B09675080543}" destId="{33B7C3E1-22A2-43FC-982F-D73AE7A214A3}" srcOrd="1" destOrd="0" presId="urn:microsoft.com/office/officeart/2005/8/layout/hierarchy2"/>
    <dgm:cxn modelId="{CCE2837B-DB48-4A34-BC5C-91A50663FD33}" type="presParOf" srcId="{33B7C3E1-22A2-43FC-982F-D73AE7A214A3}" destId="{A3AED04F-7CE2-4753-A18C-C918E755C0D1}" srcOrd="0" destOrd="0" presId="urn:microsoft.com/office/officeart/2005/8/layout/hierarchy2"/>
    <dgm:cxn modelId="{5489D717-5ADF-4B5D-A05F-208B9809C0E5}" type="presParOf" srcId="{33B7C3E1-22A2-43FC-982F-D73AE7A214A3}" destId="{D5AA6CB8-AAB3-49C0-9F25-85A81B4702D1}" srcOrd="1" destOrd="0" presId="urn:microsoft.com/office/officeart/2005/8/layout/hierarchy2"/>
    <dgm:cxn modelId="{4A633EA6-58ED-4359-9DE0-FFCA9207724D}" type="presParOf" srcId="{CC2B6132-2F24-4F40-9C9C-1A5C7217F96F}" destId="{FF6FAE9A-DC9E-44FF-8809-6FA15B1AA829}" srcOrd="8" destOrd="0" presId="urn:microsoft.com/office/officeart/2005/8/layout/hierarchy2"/>
    <dgm:cxn modelId="{55DE63FA-62FF-4BAA-9ECD-256D5D6EA9FE}" type="presParOf" srcId="{FF6FAE9A-DC9E-44FF-8809-6FA15B1AA829}" destId="{72934197-4F50-48CC-B196-3313E2E499F4}" srcOrd="0" destOrd="0" presId="urn:microsoft.com/office/officeart/2005/8/layout/hierarchy2"/>
    <dgm:cxn modelId="{B1F6D3C7-C118-4527-B49B-B268C614D317}" type="presParOf" srcId="{CC2B6132-2F24-4F40-9C9C-1A5C7217F96F}" destId="{7B363E89-0914-4504-8EF1-530D1325CA19}" srcOrd="9" destOrd="0" presId="urn:microsoft.com/office/officeart/2005/8/layout/hierarchy2"/>
    <dgm:cxn modelId="{19505CF2-EBE3-4FA0-9C7E-9C8FEC5F258F}" type="presParOf" srcId="{7B363E89-0914-4504-8EF1-530D1325CA19}" destId="{C4A9161C-4047-435F-B320-21CD0A2AA73D}" srcOrd="0" destOrd="0" presId="urn:microsoft.com/office/officeart/2005/8/layout/hierarchy2"/>
    <dgm:cxn modelId="{43AE8CC4-A81C-47EA-8CBE-050D2661B43C}" type="presParOf" srcId="{7B363E89-0914-4504-8EF1-530D1325CA19}" destId="{24AA9C81-2D98-4656-830D-378163AA519C}" srcOrd="1" destOrd="0" presId="urn:microsoft.com/office/officeart/2005/8/layout/hierarchy2"/>
    <dgm:cxn modelId="{B10FD488-FEAD-4DED-954E-5B851FF7D48D}" type="presParOf" srcId="{CC2B6132-2F24-4F40-9C9C-1A5C7217F96F}" destId="{F442E6AC-63F9-4FB8-BCC1-036C1DD4F0F9}" srcOrd="10" destOrd="0" presId="urn:microsoft.com/office/officeart/2005/8/layout/hierarchy2"/>
    <dgm:cxn modelId="{1668FD7C-141A-478A-9CD2-7936C84233B1}" type="presParOf" srcId="{F442E6AC-63F9-4FB8-BCC1-036C1DD4F0F9}" destId="{E6A51AA8-2F30-4886-8E02-C0E8E2CCEB69}" srcOrd="0" destOrd="0" presId="urn:microsoft.com/office/officeart/2005/8/layout/hierarchy2"/>
    <dgm:cxn modelId="{6F3BB6D7-4A70-408B-A506-4D5E88801DE8}" type="presParOf" srcId="{CC2B6132-2F24-4F40-9C9C-1A5C7217F96F}" destId="{AA5CEB12-83DD-47E1-B79A-1B10C8B75390}" srcOrd="11" destOrd="0" presId="urn:microsoft.com/office/officeart/2005/8/layout/hierarchy2"/>
    <dgm:cxn modelId="{C017B77C-0B6E-4600-A73B-1B0D3E870E80}" type="presParOf" srcId="{AA5CEB12-83DD-47E1-B79A-1B10C8B75390}" destId="{4A92EDFE-3DBE-4CD2-B41F-0254C9953C3A}" srcOrd="0" destOrd="0" presId="urn:microsoft.com/office/officeart/2005/8/layout/hierarchy2"/>
    <dgm:cxn modelId="{6E071C89-E931-4796-80B1-D1316E67A5AF}" type="presParOf" srcId="{AA5CEB12-83DD-47E1-B79A-1B10C8B75390}" destId="{4383087F-9934-4F6D-B3E7-7B11562CB11B}" srcOrd="1" destOrd="0" presId="urn:microsoft.com/office/officeart/2005/8/layout/hierarchy2"/>
    <dgm:cxn modelId="{C18EB87F-C5F3-40D7-BD82-884ADFB920D2}" type="presParOf" srcId="{2172BAD8-4977-42D4-8E82-9AB1828259FE}" destId="{892E848C-ABAB-4F9C-B74B-9AD822F5DDD9}" srcOrd="6" destOrd="0" presId="urn:microsoft.com/office/officeart/2005/8/layout/hierarchy2"/>
    <dgm:cxn modelId="{F15CBD1A-C0BB-4919-93AF-AF595067216B}" type="presParOf" srcId="{892E848C-ABAB-4F9C-B74B-9AD822F5DDD9}" destId="{01EAC829-BDD7-4C84-8C28-A981CA55224D}" srcOrd="0" destOrd="0" presId="urn:microsoft.com/office/officeart/2005/8/layout/hierarchy2"/>
    <dgm:cxn modelId="{26BD5D5A-0A75-43B8-8A0C-BAD8F8F65105}" type="presParOf" srcId="{2172BAD8-4977-42D4-8E82-9AB1828259FE}" destId="{63A3A507-3F7E-42CF-9E27-F2A687D5DF7F}" srcOrd="7" destOrd="0" presId="urn:microsoft.com/office/officeart/2005/8/layout/hierarchy2"/>
    <dgm:cxn modelId="{531254B5-D571-4524-ADDC-7B202E7689FA}" type="presParOf" srcId="{63A3A507-3F7E-42CF-9E27-F2A687D5DF7F}" destId="{A2DE9861-A8B4-4499-981B-0B0465D23429}" srcOrd="0" destOrd="0" presId="urn:microsoft.com/office/officeart/2005/8/layout/hierarchy2"/>
    <dgm:cxn modelId="{17A4D7AB-0B87-4359-8C80-F395CCB677DE}" type="presParOf" srcId="{63A3A507-3F7E-42CF-9E27-F2A687D5DF7F}" destId="{64C3B905-DF41-4CF3-A3C1-F69CEFA1610D}" srcOrd="1" destOrd="0" presId="urn:microsoft.com/office/officeart/2005/8/layout/hierarchy2"/>
    <dgm:cxn modelId="{64012460-B75E-4782-B9AD-17B0371760D8}" type="presParOf" srcId="{64C3B905-DF41-4CF3-A3C1-F69CEFA1610D}" destId="{81C41218-34EF-4ACB-89E8-DDC36A7E1F6E}" srcOrd="0" destOrd="0" presId="urn:microsoft.com/office/officeart/2005/8/layout/hierarchy2"/>
    <dgm:cxn modelId="{BDE1AB0F-84F6-4731-BDB6-13A70B4A04E5}" type="presParOf" srcId="{81C41218-34EF-4ACB-89E8-DDC36A7E1F6E}" destId="{BFCE36C2-ACDF-46AB-84DD-672947121793}" srcOrd="0" destOrd="0" presId="urn:microsoft.com/office/officeart/2005/8/layout/hierarchy2"/>
    <dgm:cxn modelId="{82C82F27-BCA9-4A2F-A8B7-AD1C4D1A3C7F}" type="presParOf" srcId="{64C3B905-DF41-4CF3-A3C1-F69CEFA1610D}" destId="{F0F4D4C4-A9B4-4C42-9C55-05FC0D34922F}" srcOrd="1" destOrd="0" presId="urn:microsoft.com/office/officeart/2005/8/layout/hierarchy2"/>
    <dgm:cxn modelId="{7F160867-E866-49B4-83B4-F82507EED26A}" type="presParOf" srcId="{F0F4D4C4-A9B4-4C42-9C55-05FC0D34922F}" destId="{42C78BB8-2CB3-4A74-A166-508F256438AD}" srcOrd="0" destOrd="0" presId="urn:microsoft.com/office/officeart/2005/8/layout/hierarchy2"/>
    <dgm:cxn modelId="{5F15ABD8-9E72-43FC-A368-1714D53A5BF6}" type="presParOf" srcId="{F0F4D4C4-A9B4-4C42-9C55-05FC0D34922F}" destId="{32543C03-AB7A-47BC-95B2-9853FD16B505}" srcOrd="1" destOrd="0" presId="urn:microsoft.com/office/officeart/2005/8/layout/hierarchy2"/>
    <dgm:cxn modelId="{92E23A39-6A5A-4D3F-B12E-251820B28577}" type="presParOf" srcId="{64C3B905-DF41-4CF3-A3C1-F69CEFA1610D}" destId="{2AFD964F-FD61-4BC0-8087-F9DE46B1369D}" srcOrd="2" destOrd="0" presId="urn:microsoft.com/office/officeart/2005/8/layout/hierarchy2"/>
    <dgm:cxn modelId="{8829BDDE-0F0B-41D6-A449-609FA0F7A484}" type="presParOf" srcId="{2AFD964F-FD61-4BC0-8087-F9DE46B1369D}" destId="{7A48EE03-9686-44C9-BECE-77F7DE368F9E}" srcOrd="0" destOrd="0" presId="urn:microsoft.com/office/officeart/2005/8/layout/hierarchy2"/>
    <dgm:cxn modelId="{D60E8ED3-EA60-46FC-8D13-03C083EB6BB5}" type="presParOf" srcId="{64C3B905-DF41-4CF3-A3C1-F69CEFA1610D}" destId="{7E41C22C-66E0-4197-AE89-410C8893254D}" srcOrd="3" destOrd="0" presId="urn:microsoft.com/office/officeart/2005/8/layout/hierarchy2"/>
    <dgm:cxn modelId="{829F7BFF-EB06-4AFD-9657-96B1AAB2E2F7}" type="presParOf" srcId="{7E41C22C-66E0-4197-AE89-410C8893254D}" destId="{27ABC865-9D46-4385-A4BD-9818B91DD147}" srcOrd="0" destOrd="0" presId="urn:microsoft.com/office/officeart/2005/8/layout/hierarchy2"/>
    <dgm:cxn modelId="{29BEB014-5048-40E3-B72C-3DF53E35A1CC}" type="presParOf" srcId="{7E41C22C-66E0-4197-AE89-410C8893254D}" destId="{85986CF6-E795-4915-8A4D-8D445228C58F}" srcOrd="1" destOrd="0" presId="urn:microsoft.com/office/officeart/2005/8/layout/hierarchy2"/>
    <dgm:cxn modelId="{036FC8E3-4E49-4C37-83B0-32518D72E9D9}" type="presParOf" srcId="{64C3B905-DF41-4CF3-A3C1-F69CEFA1610D}" destId="{1E2748A3-F2E8-4D46-A49F-84943F6046D3}" srcOrd="4" destOrd="0" presId="urn:microsoft.com/office/officeart/2005/8/layout/hierarchy2"/>
    <dgm:cxn modelId="{C0D7807A-59AF-495A-8DAC-F3E0D771A5E2}" type="presParOf" srcId="{1E2748A3-F2E8-4D46-A49F-84943F6046D3}" destId="{74C67826-1E17-447B-ACD4-EDBB76F06FE0}" srcOrd="0" destOrd="0" presId="urn:microsoft.com/office/officeart/2005/8/layout/hierarchy2"/>
    <dgm:cxn modelId="{9EA35724-50E8-47FA-89C3-809F6C58797C}" type="presParOf" srcId="{64C3B905-DF41-4CF3-A3C1-F69CEFA1610D}" destId="{E158C921-98AB-47E3-8603-7CBF99378D8F}" srcOrd="5" destOrd="0" presId="urn:microsoft.com/office/officeart/2005/8/layout/hierarchy2"/>
    <dgm:cxn modelId="{11E94E20-41A8-4474-84CA-8F77652532D3}" type="presParOf" srcId="{E158C921-98AB-47E3-8603-7CBF99378D8F}" destId="{BEC74F25-DC15-4B46-B663-02AF360DC9E4}" srcOrd="0" destOrd="0" presId="urn:microsoft.com/office/officeart/2005/8/layout/hierarchy2"/>
    <dgm:cxn modelId="{123C3FED-9C2F-4675-82A0-3D1E8B87683D}" type="presParOf" srcId="{E158C921-98AB-47E3-8603-7CBF99378D8F}" destId="{223EF27F-7F2A-4F68-9527-D6A9A70323BD}" srcOrd="1" destOrd="0" presId="urn:microsoft.com/office/officeart/2005/8/layout/hierarchy2"/>
    <dgm:cxn modelId="{8F24BF8E-EAAA-4438-A1F5-9ED59AE4C752}" type="presParOf" srcId="{64C3B905-DF41-4CF3-A3C1-F69CEFA1610D}" destId="{49D8830B-A679-4621-A0A6-20471A66F8C9}" srcOrd="6" destOrd="0" presId="urn:microsoft.com/office/officeart/2005/8/layout/hierarchy2"/>
    <dgm:cxn modelId="{26BD1D68-7BA8-48CF-BAA4-2F05322DDB60}" type="presParOf" srcId="{49D8830B-A679-4621-A0A6-20471A66F8C9}" destId="{CC8671EB-2F9B-4583-BE5A-D986A7769CD3}" srcOrd="0" destOrd="0" presId="urn:microsoft.com/office/officeart/2005/8/layout/hierarchy2"/>
    <dgm:cxn modelId="{7A141B90-490F-414C-A142-ED4CBA8CC6FA}" type="presParOf" srcId="{64C3B905-DF41-4CF3-A3C1-F69CEFA1610D}" destId="{9EBEE2DF-222F-4F8E-87E6-8AF19E2A5E0E}" srcOrd="7" destOrd="0" presId="urn:microsoft.com/office/officeart/2005/8/layout/hierarchy2"/>
    <dgm:cxn modelId="{A10371C2-7D32-4B36-B9EF-7A637EDC6654}" type="presParOf" srcId="{9EBEE2DF-222F-4F8E-87E6-8AF19E2A5E0E}" destId="{89E65E9F-C3E4-4DE1-B5E0-8A3300E44CF7}" srcOrd="0" destOrd="0" presId="urn:microsoft.com/office/officeart/2005/8/layout/hierarchy2"/>
    <dgm:cxn modelId="{10BC1458-C93B-439B-9E34-5696B8F04729}" type="presParOf" srcId="{9EBEE2DF-222F-4F8E-87E6-8AF19E2A5E0E}" destId="{8A104F10-E29B-46BE-A582-0CD0819CAFC1}" srcOrd="1" destOrd="0" presId="urn:microsoft.com/office/officeart/2005/8/layout/hierarchy2"/>
    <dgm:cxn modelId="{F599FFC6-04D6-407C-B62F-B885DA6F4053}" type="presParOf" srcId="{2172BAD8-4977-42D4-8E82-9AB1828259FE}" destId="{1BAC8D0C-42D2-4873-AB60-EE512DFE17FB}" srcOrd="8" destOrd="0" presId="urn:microsoft.com/office/officeart/2005/8/layout/hierarchy2"/>
    <dgm:cxn modelId="{124FA284-9A55-4D80-8D20-1D6A4CD1ED51}" type="presParOf" srcId="{1BAC8D0C-42D2-4873-AB60-EE512DFE17FB}" destId="{FEE18B4C-D076-4CAC-9C78-06FF7AD248E6}" srcOrd="0" destOrd="0" presId="urn:microsoft.com/office/officeart/2005/8/layout/hierarchy2"/>
    <dgm:cxn modelId="{6AABCEF2-F7A2-4913-B61B-98F9C76C7ECD}" type="presParOf" srcId="{2172BAD8-4977-42D4-8E82-9AB1828259FE}" destId="{4C09F506-D917-4A47-B5E1-8E150A22A6D3}" srcOrd="9" destOrd="0" presId="urn:microsoft.com/office/officeart/2005/8/layout/hierarchy2"/>
    <dgm:cxn modelId="{16507442-D2FE-4712-8086-6AE3690C6AA5}" type="presParOf" srcId="{4C09F506-D917-4A47-B5E1-8E150A22A6D3}" destId="{2CE942A2-49C1-44D2-9004-D57C9A1A6D43}" srcOrd="0" destOrd="0" presId="urn:microsoft.com/office/officeart/2005/8/layout/hierarchy2"/>
    <dgm:cxn modelId="{62133597-7372-41A1-9493-24E4027A66B9}" type="presParOf" srcId="{4C09F506-D917-4A47-B5E1-8E150A22A6D3}" destId="{BBEDB115-455A-4813-9631-5D0E1102F643}" srcOrd="1" destOrd="0" presId="urn:microsoft.com/office/officeart/2005/8/layout/hierarchy2"/>
    <dgm:cxn modelId="{020C10B4-9B43-4573-9D83-D8CE6A76A3AC}" type="presParOf" srcId="{BBEDB115-455A-4813-9631-5D0E1102F643}" destId="{9D43BCE4-2C87-4755-ABCA-855AD89A5754}" srcOrd="0" destOrd="0" presId="urn:microsoft.com/office/officeart/2005/8/layout/hierarchy2"/>
    <dgm:cxn modelId="{0083F4D1-6C0A-499E-808A-151C93E265F8}" type="presParOf" srcId="{9D43BCE4-2C87-4755-ABCA-855AD89A5754}" destId="{47E4D711-0B7A-430B-A373-26A3AF0FB52D}" srcOrd="0" destOrd="0" presId="urn:microsoft.com/office/officeart/2005/8/layout/hierarchy2"/>
    <dgm:cxn modelId="{619C8397-04CF-43C0-843E-9983B0C0E08A}" type="presParOf" srcId="{BBEDB115-455A-4813-9631-5D0E1102F643}" destId="{94F43E82-240C-43B0-B85C-6FAE39E53AB1}" srcOrd="1" destOrd="0" presId="urn:microsoft.com/office/officeart/2005/8/layout/hierarchy2"/>
    <dgm:cxn modelId="{D80DE659-E169-4F63-87C3-FC001EFEFBF2}" type="presParOf" srcId="{94F43E82-240C-43B0-B85C-6FAE39E53AB1}" destId="{FC731F44-1758-4AC6-98C1-DCBE47CFDD58}" srcOrd="0" destOrd="0" presId="urn:microsoft.com/office/officeart/2005/8/layout/hierarchy2"/>
    <dgm:cxn modelId="{2019F380-6176-4370-A201-E6E5A1B5E692}" type="presParOf" srcId="{94F43E82-240C-43B0-B85C-6FAE39E53AB1}" destId="{4B407A95-FCA6-45D3-8E06-E8257E2FB996}" srcOrd="1" destOrd="0" presId="urn:microsoft.com/office/officeart/2005/8/layout/hierarchy2"/>
    <dgm:cxn modelId="{BD7E7A9E-3F85-47A3-A1C1-C0088048BD6E}" type="presParOf" srcId="{2172BAD8-4977-42D4-8E82-9AB1828259FE}" destId="{2BEE2171-F181-4DCE-852A-499257FC23D3}" srcOrd="10" destOrd="0" presId="urn:microsoft.com/office/officeart/2005/8/layout/hierarchy2"/>
    <dgm:cxn modelId="{1F5F7683-CB02-475B-A6BE-5C70D857A3EA}" type="presParOf" srcId="{2BEE2171-F181-4DCE-852A-499257FC23D3}" destId="{87ECC1C4-E1CD-4677-84DF-7A5C3E6E791D}" srcOrd="0" destOrd="0" presId="urn:microsoft.com/office/officeart/2005/8/layout/hierarchy2"/>
    <dgm:cxn modelId="{4578915E-F485-47B7-804E-00B307DFF74F}" type="presParOf" srcId="{2172BAD8-4977-42D4-8E82-9AB1828259FE}" destId="{CAB22748-65AD-4961-B053-9BC82E919C89}" srcOrd="11" destOrd="0" presId="urn:microsoft.com/office/officeart/2005/8/layout/hierarchy2"/>
    <dgm:cxn modelId="{CCCB6CD8-2410-4E2E-95CA-EA8D9785231E}" type="presParOf" srcId="{CAB22748-65AD-4961-B053-9BC82E919C89}" destId="{8DCB8E72-D95A-443A-8EE7-16CCA78F60DA}" srcOrd="0" destOrd="0" presId="urn:microsoft.com/office/officeart/2005/8/layout/hierarchy2"/>
    <dgm:cxn modelId="{C2D497A1-1508-4775-84C4-46AEBE456665}" type="presParOf" srcId="{CAB22748-65AD-4961-B053-9BC82E919C89}" destId="{489E9A7E-3200-49B3-904D-5A8C4A40A82F}" srcOrd="1" destOrd="0" presId="urn:microsoft.com/office/officeart/2005/8/layout/hierarchy2"/>
    <dgm:cxn modelId="{1732AE7C-E38F-416C-A65D-6B62553B1B82}" type="presParOf" srcId="{489E9A7E-3200-49B3-904D-5A8C4A40A82F}" destId="{BD09FD48-A7AF-4267-95F1-32750D6BA1FB}" srcOrd="0" destOrd="0" presId="urn:microsoft.com/office/officeart/2005/8/layout/hierarchy2"/>
    <dgm:cxn modelId="{D130381C-34A4-4956-BD84-34FC7D4210C4}" type="presParOf" srcId="{BD09FD48-A7AF-4267-95F1-32750D6BA1FB}" destId="{4E4C8860-9E8A-41DB-973E-8D209EB06B72}" srcOrd="0" destOrd="0" presId="urn:microsoft.com/office/officeart/2005/8/layout/hierarchy2"/>
    <dgm:cxn modelId="{2207BA05-4059-4008-9A4F-5F2895EBD4DC}" type="presParOf" srcId="{489E9A7E-3200-49B3-904D-5A8C4A40A82F}" destId="{89DAA5B1-B101-4C0C-85EF-5E136F248F19}" srcOrd="1" destOrd="0" presId="urn:microsoft.com/office/officeart/2005/8/layout/hierarchy2"/>
    <dgm:cxn modelId="{0EDE04DA-06F0-40B3-9891-F3D36C7B076D}" type="presParOf" srcId="{89DAA5B1-B101-4C0C-85EF-5E136F248F19}" destId="{5A69970E-FB1E-46CB-86E5-D4600FEE2032}" srcOrd="0" destOrd="0" presId="urn:microsoft.com/office/officeart/2005/8/layout/hierarchy2"/>
    <dgm:cxn modelId="{20046F7F-4A7E-4175-85CB-D6232A393B3B}" type="presParOf" srcId="{89DAA5B1-B101-4C0C-85EF-5E136F248F19}" destId="{B615807E-0595-4FDB-B514-C0FD9DA1D60A}" srcOrd="1" destOrd="0" presId="urn:microsoft.com/office/officeart/2005/8/layout/hierarchy2"/>
    <dgm:cxn modelId="{252D621E-0884-49D3-A495-11C3F1216109}" type="presParOf" srcId="{489E9A7E-3200-49B3-904D-5A8C4A40A82F}" destId="{75FA7D7D-7583-49D9-8F25-DD3ADAAF72C4}" srcOrd="2" destOrd="0" presId="urn:microsoft.com/office/officeart/2005/8/layout/hierarchy2"/>
    <dgm:cxn modelId="{C3540F57-FFE3-4311-8C92-0BAA6FA658A0}" type="presParOf" srcId="{75FA7D7D-7583-49D9-8F25-DD3ADAAF72C4}" destId="{360D0A04-21FC-4BA0-BB9E-033CA9BA6177}" srcOrd="0" destOrd="0" presId="urn:microsoft.com/office/officeart/2005/8/layout/hierarchy2"/>
    <dgm:cxn modelId="{7D7C1F6F-1A53-41CC-975D-6E8DD5237086}" type="presParOf" srcId="{489E9A7E-3200-49B3-904D-5A8C4A40A82F}" destId="{C1FC64A6-8C28-480C-AAA5-C38F9561857B}" srcOrd="3" destOrd="0" presId="urn:microsoft.com/office/officeart/2005/8/layout/hierarchy2"/>
    <dgm:cxn modelId="{28553481-57C3-4F99-B521-EFC5967A8D9C}" type="presParOf" srcId="{C1FC64A6-8C28-480C-AAA5-C38F9561857B}" destId="{8BA0357B-13FE-43CC-9970-961C9B34E31F}" srcOrd="0" destOrd="0" presId="urn:microsoft.com/office/officeart/2005/8/layout/hierarchy2"/>
    <dgm:cxn modelId="{483A39AD-41FE-45A0-9491-A8626142BDE7}" type="presParOf" srcId="{C1FC64A6-8C28-480C-AAA5-C38F9561857B}" destId="{47F28F9E-A9FE-4ED0-89E3-350302759608}" srcOrd="1" destOrd="0" presId="urn:microsoft.com/office/officeart/2005/8/layout/hierarchy2"/>
    <dgm:cxn modelId="{07B96055-BF40-40EA-A074-06936856FD80}" type="presParOf" srcId="{489E9A7E-3200-49B3-904D-5A8C4A40A82F}" destId="{FFB54CF0-D150-411C-B9F5-832295C81A87}" srcOrd="4" destOrd="0" presId="urn:microsoft.com/office/officeart/2005/8/layout/hierarchy2"/>
    <dgm:cxn modelId="{021EE906-6A1F-48CF-9C81-CBED5FE4B313}" type="presParOf" srcId="{FFB54CF0-D150-411C-B9F5-832295C81A87}" destId="{32243870-57BC-4D34-A7DB-93315E0BDD30}" srcOrd="0" destOrd="0" presId="urn:microsoft.com/office/officeart/2005/8/layout/hierarchy2"/>
    <dgm:cxn modelId="{08221E8A-6D3B-4D26-A621-61F19881BCAC}" type="presParOf" srcId="{489E9A7E-3200-49B3-904D-5A8C4A40A82F}" destId="{74DAF77C-BBA0-4C96-9316-64A171FA3BAA}" srcOrd="5" destOrd="0" presId="urn:microsoft.com/office/officeart/2005/8/layout/hierarchy2"/>
    <dgm:cxn modelId="{67F68BE8-DCDF-407D-B26C-F0B1F089968A}" type="presParOf" srcId="{74DAF77C-BBA0-4C96-9316-64A171FA3BAA}" destId="{81753EC2-5231-4FDE-A143-EFA0EB7BA2F1}" srcOrd="0" destOrd="0" presId="urn:microsoft.com/office/officeart/2005/8/layout/hierarchy2"/>
    <dgm:cxn modelId="{B1ED6045-E98A-4749-A979-8B35B2591BE8}" type="presParOf" srcId="{74DAF77C-BBA0-4C96-9316-64A171FA3BAA}" destId="{6D6EEF33-5DD1-424C-8744-BFF7CF322162}" srcOrd="1" destOrd="0" presId="urn:microsoft.com/office/officeart/2005/8/layout/hierarchy2"/>
    <dgm:cxn modelId="{640B9612-4B22-4A3E-85ED-42C69DBD6C53}" type="presParOf" srcId="{489E9A7E-3200-49B3-904D-5A8C4A40A82F}" destId="{6F8F327F-81B0-4312-BE1F-69CF3211640D}" srcOrd="6" destOrd="0" presId="urn:microsoft.com/office/officeart/2005/8/layout/hierarchy2"/>
    <dgm:cxn modelId="{A4A4C222-6F3F-495C-84A4-1C209BF5941B}" type="presParOf" srcId="{6F8F327F-81B0-4312-BE1F-69CF3211640D}" destId="{B89433F3-B70D-4CB1-A7DF-0D0702BF0558}" srcOrd="0" destOrd="0" presId="urn:microsoft.com/office/officeart/2005/8/layout/hierarchy2"/>
    <dgm:cxn modelId="{21BB5E6B-8597-45F2-BF19-A3BBD3DD308B}" type="presParOf" srcId="{489E9A7E-3200-49B3-904D-5A8C4A40A82F}" destId="{7C8DB4E1-68C0-48AF-B1CA-E8144A1757F7}" srcOrd="7" destOrd="0" presId="urn:microsoft.com/office/officeart/2005/8/layout/hierarchy2"/>
    <dgm:cxn modelId="{4BC488AD-9E71-466F-84C6-AD648F9979B7}" type="presParOf" srcId="{7C8DB4E1-68C0-48AF-B1CA-E8144A1757F7}" destId="{8A98620F-D089-4F7D-AD92-D22F14CA3D19}" srcOrd="0" destOrd="0" presId="urn:microsoft.com/office/officeart/2005/8/layout/hierarchy2"/>
    <dgm:cxn modelId="{8B3C0CA2-BDCA-454C-BEED-70C0DBB5CF56}" type="presParOf" srcId="{7C8DB4E1-68C0-48AF-B1CA-E8144A1757F7}" destId="{7FB20B4F-E636-4AB0-A1C1-4FA6D0589DC0}" srcOrd="1" destOrd="0" presId="urn:microsoft.com/office/officeart/2005/8/layout/hierarchy2"/>
    <dgm:cxn modelId="{2B445693-02B1-4155-B3BC-3C9FC82A1872}" type="presParOf" srcId="{7FB20B4F-E636-4AB0-A1C1-4FA6D0589DC0}" destId="{6C3BE5AE-6A51-4037-AF42-2B9B763E7682}" srcOrd="0" destOrd="0" presId="urn:microsoft.com/office/officeart/2005/8/layout/hierarchy2"/>
    <dgm:cxn modelId="{AA2ED0E7-D857-454C-8F51-C865B50183FA}" type="presParOf" srcId="{6C3BE5AE-6A51-4037-AF42-2B9B763E7682}" destId="{14391247-06D6-45ED-B631-B308E131B685}" srcOrd="0" destOrd="0" presId="urn:microsoft.com/office/officeart/2005/8/layout/hierarchy2"/>
    <dgm:cxn modelId="{A6E61449-A376-451E-8280-3361C1CB5661}" type="presParOf" srcId="{7FB20B4F-E636-4AB0-A1C1-4FA6D0589DC0}" destId="{E72C99EE-92ED-4F3D-BE31-0676E9C95A95}" srcOrd="1" destOrd="0" presId="urn:microsoft.com/office/officeart/2005/8/layout/hierarchy2"/>
    <dgm:cxn modelId="{6ED444B4-0ED6-4A9F-AB70-96490D9E92B0}" type="presParOf" srcId="{E72C99EE-92ED-4F3D-BE31-0676E9C95A95}" destId="{2FEE6D37-A628-4F32-ABE6-A0F7FA19DDEC}" srcOrd="0" destOrd="0" presId="urn:microsoft.com/office/officeart/2005/8/layout/hierarchy2"/>
    <dgm:cxn modelId="{FBDCD258-51E9-4794-AB09-FCD2C8BF1A1E}" type="presParOf" srcId="{E72C99EE-92ED-4F3D-BE31-0676E9C95A95}" destId="{4838341A-F27D-44E7-A64B-94EEB56DC9CD}" srcOrd="1" destOrd="0" presId="urn:microsoft.com/office/officeart/2005/8/layout/hierarchy2"/>
    <dgm:cxn modelId="{020CDDAF-FB65-42AE-BBB2-9B9D9689A6BF}" type="presParOf" srcId="{2172BAD8-4977-42D4-8E82-9AB1828259FE}" destId="{50D03E10-733E-46BA-9A67-10A81C073C85}" srcOrd="12" destOrd="0" presId="urn:microsoft.com/office/officeart/2005/8/layout/hierarchy2"/>
    <dgm:cxn modelId="{DF2C0816-ED9A-43FF-9583-8508FAF089EC}" type="presParOf" srcId="{50D03E10-733E-46BA-9A67-10A81C073C85}" destId="{76C24F4F-B3D5-46FC-8A70-FDACBFC73168}" srcOrd="0" destOrd="0" presId="urn:microsoft.com/office/officeart/2005/8/layout/hierarchy2"/>
    <dgm:cxn modelId="{2C741306-CCE0-4167-9767-98371D991066}" type="presParOf" srcId="{2172BAD8-4977-42D4-8E82-9AB1828259FE}" destId="{94247862-3F70-4D3A-ACCC-FCD312855FC6}" srcOrd="13" destOrd="0" presId="urn:microsoft.com/office/officeart/2005/8/layout/hierarchy2"/>
    <dgm:cxn modelId="{C0B25A14-48CD-4BE5-ACA9-2DA4A9EF6C5B}" type="presParOf" srcId="{94247862-3F70-4D3A-ACCC-FCD312855FC6}" destId="{F8B1D312-6DB9-47CE-94E0-F9E7FA85AA00}" srcOrd="0" destOrd="0" presId="urn:microsoft.com/office/officeart/2005/8/layout/hierarchy2"/>
    <dgm:cxn modelId="{E1D37FFB-244D-4EFF-BF70-179DFB93AAC6}" type="presParOf" srcId="{94247862-3F70-4D3A-ACCC-FCD312855FC6}" destId="{F9588E7E-A0E7-40FB-8215-6D526B1F0546}" srcOrd="1" destOrd="0" presId="urn:microsoft.com/office/officeart/2005/8/layout/hierarchy2"/>
    <dgm:cxn modelId="{94A84F70-7A8B-4943-8C57-FCB976401D81}" type="presParOf" srcId="{F9588E7E-A0E7-40FB-8215-6D526B1F0546}" destId="{A9AFE3C2-9238-4496-9FDF-2F946241E685}" srcOrd="0" destOrd="0" presId="urn:microsoft.com/office/officeart/2005/8/layout/hierarchy2"/>
    <dgm:cxn modelId="{1786F5BF-FEF1-4884-B74A-7FF3E1FFB697}" type="presParOf" srcId="{A9AFE3C2-9238-4496-9FDF-2F946241E685}" destId="{174AFF97-2859-4E16-B5F1-D5F45E40A045}" srcOrd="0" destOrd="0" presId="urn:microsoft.com/office/officeart/2005/8/layout/hierarchy2"/>
    <dgm:cxn modelId="{6DDAA99C-A0A8-4019-91CE-CB3BA84F6EEB}" type="presParOf" srcId="{F9588E7E-A0E7-40FB-8215-6D526B1F0546}" destId="{F35EB836-C64F-41A2-BC43-F89D3B379430}" srcOrd="1" destOrd="0" presId="urn:microsoft.com/office/officeart/2005/8/layout/hierarchy2"/>
    <dgm:cxn modelId="{C951DB0A-C640-46FA-8BD1-A86017FB8079}" type="presParOf" srcId="{F35EB836-C64F-41A2-BC43-F89D3B379430}" destId="{8B1A56A0-00C3-4515-B60F-CC1885A32437}" srcOrd="0" destOrd="0" presId="urn:microsoft.com/office/officeart/2005/8/layout/hierarchy2"/>
    <dgm:cxn modelId="{8FDB849D-DD3A-4414-B210-F441E44B35AE}" type="presParOf" srcId="{F35EB836-C64F-41A2-BC43-F89D3B379430}" destId="{6AD95168-C67B-4028-9B2C-FB61C14A3026}" srcOrd="1" destOrd="0" presId="urn:microsoft.com/office/officeart/2005/8/layout/hierarchy2"/>
    <dgm:cxn modelId="{40404329-5834-4BA8-8A52-37BD0676D912}" type="presParOf" srcId="{F9588E7E-A0E7-40FB-8215-6D526B1F0546}" destId="{2FC2BF51-A506-4297-BD54-C979D035AA4F}" srcOrd="2" destOrd="0" presId="urn:microsoft.com/office/officeart/2005/8/layout/hierarchy2"/>
    <dgm:cxn modelId="{47D91518-ED56-4BFE-AA80-3DB77FCC483D}" type="presParOf" srcId="{2FC2BF51-A506-4297-BD54-C979D035AA4F}" destId="{7B72C80D-FDB7-42E3-85FE-1DA8C8C540D8}" srcOrd="0" destOrd="0" presId="urn:microsoft.com/office/officeart/2005/8/layout/hierarchy2"/>
    <dgm:cxn modelId="{31401418-FA6D-42D7-BB34-DF1AC048B404}" type="presParOf" srcId="{F9588E7E-A0E7-40FB-8215-6D526B1F0546}" destId="{C9BE34F6-0938-4A9F-8B12-84AD1F532DE6}" srcOrd="3" destOrd="0" presId="urn:microsoft.com/office/officeart/2005/8/layout/hierarchy2"/>
    <dgm:cxn modelId="{6D7A8FC6-2B30-43CE-872D-013A58924A0F}" type="presParOf" srcId="{C9BE34F6-0938-4A9F-8B12-84AD1F532DE6}" destId="{872A88F2-4574-4B0F-B4E5-A59569F762A1}" srcOrd="0" destOrd="0" presId="urn:microsoft.com/office/officeart/2005/8/layout/hierarchy2"/>
    <dgm:cxn modelId="{798CE1B3-31D3-418F-BCCC-FF0A9FC14605}" type="presParOf" srcId="{C9BE34F6-0938-4A9F-8B12-84AD1F532DE6}" destId="{F20B9071-30C2-4475-AD97-3E0EFC8901C4}" srcOrd="1" destOrd="0" presId="urn:microsoft.com/office/officeart/2005/8/layout/hierarchy2"/>
    <dgm:cxn modelId="{AA0E1AB6-858A-4606-85DD-F316199A279D}" type="presParOf" srcId="{F9588E7E-A0E7-40FB-8215-6D526B1F0546}" destId="{1BC46D76-CB60-49FE-A729-83916F5F75BB}" srcOrd="4" destOrd="0" presId="urn:microsoft.com/office/officeart/2005/8/layout/hierarchy2"/>
    <dgm:cxn modelId="{EE3BA6AE-B448-495F-9A42-B9BC7B164432}" type="presParOf" srcId="{1BC46D76-CB60-49FE-A729-83916F5F75BB}" destId="{1E5D9558-7435-448C-9C33-928D078414BC}" srcOrd="0" destOrd="0" presId="urn:microsoft.com/office/officeart/2005/8/layout/hierarchy2"/>
    <dgm:cxn modelId="{A3FADD83-C629-4B8D-9959-8CF5709F76AD}" type="presParOf" srcId="{F9588E7E-A0E7-40FB-8215-6D526B1F0546}" destId="{27735484-5762-4A14-82AA-E109FAFC4F21}" srcOrd="5" destOrd="0" presId="urn:microsoft.com/office/officeart/2005/8/layout/hierarchy2"/>
    <dgm:cxn modelId="{F9251C2A-6E87-461F-BC15-CE16E4F07A01}" type="presParOf" srcId="{27735484-5762-4A14-82AA-E109FAFC4F21}" destId="{EB06B054-81C4-4608-869B-1D3D1BDE8C34}" srcOrd="0" destOrd="0" presId="urn:microsoft.com/office/officeart/2005/8/layout/hierarchy2"/>
    <dgm:cxn modelId="{4A65EB4B-6790-47CA-9867-93A9320DFD7D}" type="presParOf" srcId="{27735484-5762-4A14-82AA-E109FAFC4F21}" destId="{94101EE1-52A8-4580-985D-986017DE951F}" srcOrd="1" destOrd="0" presId="urn:microsoft.com/office/officeart/2005/8/layout/hierarchy2"/>
    <dgm:cxn modelId="{985F75AB-2E1C-4A2C-A113-E3B90B599E0D}" type="presParOf" srcId="{94101EE1-52A8-4580-985D-986017DE951F}" destId="{536D65E8-ED7D-4795-9A21-A02D2E3F53A3}" srcOrd="0" destOrd="0" presId="urn:microsoft.com/office/officeart/2005/8/layout/hierarchy2"/>
    <dgm:cxn modelId="{E5B81CA3-DA07-4FCC-BCF1-5900590526C0}" type="presParOf" srcId="{536D65E8-ED7D-4795-9A21-A02D2E3F53A3}" destId="{1A31FFAA-5B4A-43FE-B375-F82DE553CEE4}" srcOrd="0" destOrd="0" presId="urn:microsoft.com/office/officeart/2005/8/layout/hierarchy2"/>
    <dgm:cxn modelId="{83CF4CD9-B729-4A56-B7B7-E4654D69C025}" type="presParOf" srcId="{94101EE1-52A8-4580-985D-986017DE951F}" destId="{0576C49D-AFC8-4746-8A5E-F29A7EE5B4F7}" srcOrd="1" destOrd="0" presId="urn:microsoft.com/office/officeart/2005/8/layout/hierarchy2"/>
    <dgm:cxn modelId="{225590B2-AE4A-4FE2-BCBF-D044072E3E12}" type="presParOf" srcId="{0576C49D-AFC8-4746-8A5E-F29A7EE5B4F7}" destId="{978BCF6D-C478-40F6-96D1-4F8B9EE1F45C}" srcOrd="0" destOrd="0" presId="urn:microsoft.com/office/officeart/2005/8/layout/hierarchy2"/>
    <dgm:cxn modelId="{863580FE-AE6F-44F5-8170-A6BE2D41363F}" type="presParOf" srcId="{0576C49D-AFC8-4746-8A5E-F29A7EE5B4F7}" destId="{D0A40A1F-3EF3-4BC9-AEE9-ADFEB293938A}" srcOrd="1" destOrd="0" presId="urn:microsoft.com/office/officeart/2005/8/layout/hierarchy2"/>
    <dgm:cxn modelId="{54FDC929-F563-4942-BB44-8EBF90C56530}" type="presParOf" srcId="{2172BAD8-4977-42D4-8E82-9AB1828259FE}" destId="{FB7C0C6B-6343-4E7F-9331-DC2A1084157B}" srcOrd="14" destOrd="0" presId="urn:microsoft.com/office/officeart/2005/8/layout/hierarchy2"/>
    <dgm:cxn modelId="{C3F962D8-2EC8-4278-96B7-1A7F06EA1CD0}" type="presParOf" srcId="{FB7C0C6B-6343-4E7F-9331-DC2A1084157B}" destId="{6127198B-18F0-4C53-9129-DC925FB6BEB6}" srcOrd="0" destOrd="0" presId="urn:microsoft.com/office/officeart/2005/8/layout/hierarchy2"/>
    <dgm:cxn modelId="{A3ADAD98-2E49-46CA-AD8D-A7339FAFC0AA}" type="presParOf" srcId="{2172BAD8-4977-42D4-8E82-9AB1828259FE}" destId="{38365BF6-A6C7-4338-86BC-A285E01A8E68}" srcOrd="15" destOrd="0" presId="urn:microsoft.com/office/officeart/2005/8/layout/hierarchy2"/>
    <dgm:cxn modelId="{50BB82B7-50C4-402F-83C2-AF7DE389D06A}" type="presParOf" srcId="{38365BF6-A6C7-4338-86BC-A285E01A8E68}" destId="{DFDA035C-C464-487C-AC32-8DFB4DC28775}" srcOrd="0" destOrd="0" presId="urn:microsoft.com/office/officeart/2005/8/layout/hierarchy2"/>
    <dgm:cxn modelId="{8536D1D7-4375-4C78-AC36-46D05DF6E812}" type="presParOf" srcId="{38365BF6-A6C7-4338-86BC-A285E01A8E68}" destId="{B116AA8A-BC63-4558-AC85-4B852B75DD5C}" srcOrd="1" destOrd="0" presId="urn:microsoft.com/office/officeart/2005/8/layout/hierarchy2"/>
    <dgm:cxn modelId="{C5895C3B-CC85-4B26-94CD-AA9561123FA0}" type="presParOf" srcId="{2172BAD8-4977-42D4-8E82-9AB1828259FE}" destId="{43E9639D-6E3B-4752-8D7E-C0E87753CECE}" srcOrd="16" destOrd="0" presId="urn:microsoft.com/office/officeart/2005/8/layout/hierarchy2"/>
    <dgm:cxn modelId="{F77B3BFE-4DEA-42B6-9F94-0757FBD47B43}" type="presParOf" srcId="{43E9639D-6E3B-4752-8D7E-C0E87753CECE}" destId="{6B72B69B-7F46-48A7-8287-62170B7D0D51}" srcOrd="0" destOrd="0" presId="urn:microsoft.com/office/officeart/2005/8/layout/hierarchy2"/>
    <dgm:cxn modelId="{C20929DC-821D-4655-B30D-283CE20F2CF7}" type="presParOf" srcId="{2172BAD8-4977-42D4-8E82-9AB1828259FE}" destId="{7E1C582D-BEA1-47AE-8F8C-26824A0EA695}" srcOrd="17" destOrd="0" presId="urn:microsoft.com/office/officeart/2005/8/layout/hierarchy2"/>
    <dgm:cxn modelId="{543F4D1E-7C77-4E5E-BB04-837602B4ACED}" type="presParOf" srcId="{7E1C582D-BEA1-47AE-8F8C-26824A0EA695}" destId="{180B22DB-5884-4D20-8C86-A93E6981E722}" srcOrd="0" destOrd="0" presId="urn:microsoft.com/office/officeart/2005/8/layout/hierarchy2"/>
    <dgm:cxn modelId="{C0CB8AA1-A660-45AC-8FD4-EF50E1C484B0}" type="presParOf" srcId="{7E1C582D-BEA1-47AE-8F8C-26824A0EA695}" destId="{9BA0D38C-ED7C-48BC-A293-78D208712C30}" srcOrd="1" destOrd="0" presId="urn:microsoft.com/office/officeart/2005/8/layout/hierarchy2"/>
  </dgm:cxnLst>
  <dgm:bg/>
  <dgm:whole>
    <a:ln w="6350"/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A5D4A3-31B1-45E3-A1AD-5AABC60CFFA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9E36B1F-872C-40D4-AC93-C6394745C493}">
      <dgm:prSet phldrT="[텍스트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dirty="0" smtClean="0"/>
            <a:t>관리자 로그아웃</a:t>
          </a:r>
          <a:endParaRPr lang="ko-KR" altLang="en-US" dirty="0"/>
        </a:p>
      </dgm:t>
    </dgm:pt>
    <dgm:pt modelId="{61FFF4EE-28E9-48F4-8514-96C437DE78AD}" type="parTrans" cxnId="{961575A9-E47F-40BC-9BE9-61F9A6BA72A9}">
      <dgm:prSet/>
      <dgm:spPr/>
      <dgm:t>
        <a:bodyPr/>
        <a:lstStyle/>
        <a:p>
          <a:pPr latinLnBrk="1"/>
          <a:endParaRPr lang="ko-KR" altLang="en-US"/>
        </a:p>
      </dgm:t>
    </dgm:pt>
    <dgm:pt modelId="{BCD511F2-E62A-48AB-914C-604E13599CF5}" type="sibTrans" cxnId="{961575A9-E47F-40BC-9BE9-61F9A6BA72A9}">
      <dgm:prSet/>
      <dgm:spPr/>
      <dgm:t>
        <a:bodyPr/>
        <a:lstStyle/>
        <a:p>
          <a:pPr latinLnBrk="1"/>
          <a:endParaRPr lang="ko-KR" altLang="en-US"/>
        </a:p>
      </dgm:t>
    </dgm:pt>
    <dgm:pt modelId="{21B69946-1151-44B5-84BB-DE3CBBC5DBBE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dirty="0" smtClean="0"/>
            <a:t>관리자로그인</a:t>
          </a:r>
          <a:endParaRPr lang="ko-KR" altLang="en-US" dirty="0"/>
        </a:p>
      </dgm:t>
    </dgm:pt>
    <dgm:pt modelId="{35ACC484-E744-43B0-925B-AEB64C40F026}" type="sibTrans" cxnId="{9E1937A1-2735-4537-924B-3F7522E514DF}">
      <dgm:prSet/>
      <dgm:spPr/>
      <dgm:t>
        <a:bodyPr/>
        <a:lstStyle/>
        <a:p>
          <a:pPr latinLnBrk="1"/>
          <a:endParaRPr lang="ko-KR" altLang="en-US"/>
        </a:p>
      </dgm:t>
    </dgm:pt>
    <dgm:pt modelId="{EC49CF51-FCDC-46A7-873E-7E2FC9DC4295}" type="parTrans" cxnId="{9E1937A1-2735-4537-924B-3F7522E514DF}">
      <dgm:prSet/>
      <dgm:spPr/>
      <dgm:t>
        <a:bodyPr/>
        <a:lstStyle/>
        <a:p>
          <a:pPr latinLnBrk="1"/>
          <a:endParaRPr lang="ko-KR" altLang="en-US"/>
        </a:p>
      </dgm:t>
    </dgm:pt>
    <dgm:pt modelId="{CC6D0968-8FCC-4E33-BEF5-4A08452B4188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dirty="0" smtClean="0"/>
            <a:t>결제관리</a:t>
          </a:r>
          <a:endParaRPr lang="ko-KR" altLang="en-US" dirty="0"/>
        </a:p>
      </dgm:t>
    </dgm:pt>
    <dgm:pt modelId="{C8D72060-5EE2-449F-8948-7E28690442C9}" type="sibTrans" cxnId="{4F4FF6E6-CDF9-4A3F-81A5-7A667EC2510C}">
      <dgm:prSet/>
      <dgm:spPr/>
      <dgm:t>
        <a:bodyPr/>
        <a:lstStyle/>
        <a:p>
          <a:pPr latinLnBrk="1"/>
          <a:endParaRPr lang="ko-KR" altLang="en-US"/>
        </a:p>
      </dgm:t>
    </dgm:pt>
    <dgm:pt modelId="{82F3A9FE-0F62-4C18-80C0-A1CF3BF736CC}" type="parTrans" cxnId="{4F4FF6E6-CDF9-4A3F-81A5-7A667EC2510C}">
      <dgm:prSet/>
      <dgm:spPr/>
      <dgm:t>
        <a:bodyPr/>
        <a:lstStyle/>
        <a:p>
          <a:pPr latinLnBrk="1"/>
          <a:endParaRPr lang="ko-KR" altLang="en-US"/>
        </a:p>
      </dgm:t>
    </dgm:pt>
    <dgm:pt modelId="{C654D36A-B073-4EC3-AE87-00D80F4C901F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삭제</a:t>
          </a:r>
          <a:endParaRPr lang="ko-KR" altLang="en-US" dirty="0"/>
        </a:p>
      </dgm:t>
    </dgm:pt>
    <dgm:pt modelId="{C29F7448-345E-4A7E-A72B-44E114D07E55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수정</a:t>
          </a:r>
          <a:endParaRPr lang="ko-KR" altLang="en-US" dirty="0"/>
        </a:p>
      </dgm:t>
    </dgm:pt>
    <dgm:pt modelId="{397E0C85-27A0-49D2-8BA7-1B19F117A142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등록</a:t>
          </a:r>
          <a:endParaRPr lang="ko-KR" altLang="en-US" dirty="0"/>
        </a:p>
      </dgm:t>
    </dgm:pt>
    <dgm:pt modelId="{49C24FAD-E1E9-4FF6-B80E-CF3E8044FCB8}" type="sibTrans" cxnId="{2A01C1DF-83E3-42AC-96C7-04577DB54FC9}">
      <dgm:prSet/>
      <dgm:spPr/>
      <dgm:t>
        <a:bodyPr/>
        <a:lstStyle/>
        <a:p>
          <a:pPr latinLnBrk="1"/>
          <a:endParaRPr lang="ko-KR" altLang="en-US"/>
        </a:p>
      </dgm:t>
    </dgm:pt>
    <dgm:pt modelId="{9778FFF8-A651-425A-A05F-DA79DA91D9A6}" type="parTrans" cxnId="{2A01C1DF-83E3-42AC-96C7-04577DB54FC9}">
      <dgm:prSet/>
      <dgm:spPr/>
      <dgm:t>
        <a:bodyPr/>
        <a:lstStyle/>
        <a:p>
          <a:pPr latinLnBrk="1"/>
          <a:endParaRPr lang="ko-KR" altLang="en-US"/>
        </a:p>
      </dgm:t>
    </dgm:pt>
    <dgm:pt modelId="{74981D72-E11E-4F32-899B-AA459D846A75}" type="sibTrans" cxnId="{1D4D569C-2209-4801-A6EF-6762E4D87F08}">
      <dgm:prSet/>
      <dgm:spPr/>
      <dgm:t>
        <a:bodyPr/>
        <a:lstStyle/>
        <a:p>
          <a:pPr latinLnBrk="1"/>
          <a:endParaRPr lang="ko-KR" altLang="en-US"/>
        </a:p>
      </dgm:t>
    </dgm:pt>
    <dgm:pt modelId="{4F89AEC7-29B3-4AA3-8E8D-E2A9B1E3FD9F}" type="parTrans" cxnId="{1D4D569C-2209-4801-A6EF-6762E4D87F08}">
      <dgm:prSet/>
      <dgm:spPr/>
      <dgm:t>
        <a:bodyPr/>
        <a:lstStyle/>
        <a:p>
          <a:pPr latinLnBrk="1"/>
          <a:endParaRPr lang="ko-KR" altLang="en-US"/>
        </a:p>
      </dgm:t>
    </dgm:pt>
    <dgm:pt modelId="{AEFAEE52-8B43-4952-9A4A-60BE8FA6F374}" type="sibTrans" cxnId="{99E0AB8C-DFB5-4F6E-A188-B0F41E711A8D}">
      <dgm:prSet/>
      <dgm:spPr/>
      <dgm:t>
        <a:bodyPr/>
        <a:lstStyle/>
        <a:p>
          <a:pPr latinLnBrk="1"/>
          <a:endParaRPr lang="ko-KR" altLang="en-US"/>
        </a:p>
      </dgm:t>
    </dgm:pt>
    <dgm:pt modelId="{A4DF100A-C66D-4D4E-ABAB-FC74F7421C4C}" type="parTrans" cxnId="{99E0AB8C-DFB5-4F6E-A188-B0F41E711A8D}">
      <dgm:prSet/>
      <dgm:spPr/>
      <dgm:t>
        <a:bodyPr/>
        <a:lstStyle/>
        <a:p>
          <a:pPr latinLnBrk="1"/>
          <a:endParaRPr lang="ko-KR" altLang="en-US"/>
        </a:p>
      </dgm:t>
    </dgm:pt>
    <dgm:pt modelId="{DE39B799-1955-4C71-8DD8-E6EB1EFABFFB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삭제</a:t>
          </a:r>
          <a:endParaRPr lang="ko-KR" altLang="en-US" dirty="0"/>
        </a:p>
      </dgm:t>
    </dgm:pt>
    <dgm:pt modelId="{A4FC282E-8945-4F24-97E0-4FA5CC43085B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수정</a:t>
          </a:r>
          <a:endParaRPr lang="ko-KR" altLang="en-US" dirty="0"/>
        </a:p>
      </dgm:t>
    </dgm:pt>
    <dgm:pt modelId="{EBCFC3B7-B6FE-46E9-A746-A9879311698B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등록</a:t>
          </a:r>
          <a:endParaRPr lang="ko-KR" altLang="en-US" dirty="0"/>
        </a:p>
      </dgm:t>
    </dgm:pt>
    <dgm:pt modelId="{F87B2865-7BF3-48A9-AE99-71555466F1E7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dirty="0" smtClean="0"/>
            <a:t>회원관리</a:t>
          </a:r>
          <a:endParaRPr lang="ko-KR" altLang="en-US" dirty="0"/>
        </a:p>
      </dgm:t>
    </dgm:pt>
    <dgm:pt modelId="{7CBDBE36-5C73-4F01-B198-7E754565C5A6}" type="sibTrans" cxnId="{44D2BB5B-F991-488D-BE63-3D676F7E3BB4}">
      <dgm:prSet/>
      <dgm:spPr/>
      <dgm:t>
        <a:bodyPr/>
        <a:lstStyle/>
        <a:p>
          <a:pPr latinLnBrk="1"/>
          <a:endParaRPr lang="ko-KR" altLang="en-US"/>
        </a:p>
      </dgm:t>
    </dgm:pt>
    <dgm:pt modelId="{37DFCA7C-D49B-4441-9AFE-BC82666D0EEC}" type="parTrans" cxnId="{44D2BB5B-F991-488D-BE63-3D676F7E3BB4}">
      <dgm:prSet/>
      <dgm:spPr/>
      <dgm:t>
        <a:bodyPr/>
        <a:lstStyle/>
        <a:p>
          <a:pPr latinLnBrk="1"/>
          <a:endParaRPr lang="ko-KR" altLang="en-US"/>
        </a:p>
      </dgm:t>
    </dgm:pt>
    <dgm:pt modelId="{EF5BF934-E2F9-4B74-BEDB-922C3C87246E}" type="sibTrans" cxnId="{615C3CE8-D673-43BA-BD97-FB26214DF3EF}">
      <dgm:prSet/>
      <dgm:spPr/>
      <dgm:t>
        <a:bodyPr/>
        <a:lstStyle/>
        <a:p>
          <a:pPr latinLnBrk="1"/>
          <a:endParaRPr lang="ko-KR" altLang="en-US"/>
        </a:p>
      </dgm:t>
    </dgm:pt>
    <dgm:pt modelId="{E740AE53-7F20-4BD0-8AC4-22B2CB5D5581}" type="parTrans" cxnId="{615C3CE8-D673-43BA-BD97-FB26214DF3EF}">
      <dgm:prSet/>
      <dgm:spPr/>
      <dgm:t>
        <a:bodyPr/>
        <a:lstStyle/>
        <a:p>
          <a:pPr latinLnBrk="1"/>
          <a:endParaRPr lang="ko-KR" altLang="en-US"/>
        </a:p>
      </dgm:t>
    </dgm:pt>
    <dgm:pt modelId="{969602BC-E8FA-4068-9EC6-D34BD61B085D}" type="sibTrans" cxnId="{54807DDA-4FC0-4DBD-BE2E-B19045C051D0}">
      <dgm:prSet/>
      <dgm:spPr/>
      <dgm:t>
        <a:bodyPr/>
        <a:lstStyle/>
        <a:p>
          <a:pPr latinLnBrk="1"/>
          <a:endParaRPr lang="ko-KR" altLang="en-US"/>
        </a:p>
      </dgm:t>
    </dgm:pt>
    <dgm:pt modelId="{731709CA-FB9A-4187-85E2-9008AB17F0E1}" type="parTrans" cxnId="{54807DDA-4FC0-4DBD-BE2E-B19045C051D0}">
      <dgm:prSet/>
      <dgm:spPr/>
      <dgm:t>
        <a:bodyPr/>
        <a:lstStyle/>
        <a:p>
          <a:pPr latinLnBrk="1"/>
          <a:endParaRPr lang="ko-KR" altLang="en-US"/>
        </a:p>
      </dgm:t>
    </dgm:pt>
    <dgm:pt modelId="{E41E1791-6455-472D-8E4A-7819522C3E90}" type="sibTrans" cxnId="{A56EA857-F4F2-4EC7-B670-FDE38101BABD}">
      <dgm:prSet/>
      <dgm:spPr/>
      <dgm:t>
        <a:bodyPr/>
        <a:lstStyle/>
        <a:p>
          <a:pPr latinLnBrk="1"/>
          <a:endParaRPr lang="ko-KR" altLang="en-US"/>
        </a:p>
      </dgm:t>
    </dgm:pt>
    <dgm:pt modelId="{C068C0D9-21CB-4F9A-8657-543D7AF7F2D7}" type="parTrans" cxnId="{A56EA857-F4F2-4EC7-B670-FDE38101BABD}">
      <dgm:prSet/>
      <dgm:spPr/>
      <dgm:t>
        <a:bodyPr/>
        <a:lstStyle/>
        <a:p>
          <a:pPr latinLnBrk="1"/>
          <a:endParaRPr lang="ko-KR" altLang="en-US"/>
        </a:p>
      </dgm:t>
    </dgm:pt>
    <dgm:pt modelId="{9C4C75EE-BEFD-4956-8E2F-E8424EF4826B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삭제</a:t>
          </a:r>
          <a:endParaRPr lang="ko-KR" altLang="en-US" dirty="0"/>
        </a:p>
      </dgm:t>
    </dgm:pt>
    <dgm:pt modelId="{B23F3BA4-8F75-463D-82BC-C12D1740B45E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수정</a:t>
          </a:r>
          <a:endParaRPr lang="ko-KR" altLang="en-US" dirty="0"/>
        </a:p>
      </dgm:t>
    </dgm:pt>
    <dgm:pt modelId="{A5DAA52E-D78F-4F17-ACCD-A82B1359F5F6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등록</a:t>
          </a:r>
          <a:endParaRPr lang="ko-KR" altLang="en-US" dirty="0"/>
        </a:p>
      </dgm:t>
    </dgm:pt>
    <dgm:pt modelId="{9F97DE52-E7B8-432C-8327-A68DF13312AF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/>
          </a:solidFill>
        </a:ln>
      </dgm:spPr>
      <dgm:t>
        <a:bodyPr/>
        <a:lstStyle/>
        <a:p>
          <a:pPr algn="ctr" latinLnBrk="1"/>
          <a:r>
            <a:rPr lang="ko-KR" altLang="en-US" dirty="0" smtClean="0"/>
            <a:t>관리자관리</a:t>
          </a:r>
          <a:endParaRPr lang="ko-KR" altLang="en-US" dirty="0"/>
        </a:p>
      </dgm:t>
    </dgm:pt>
    <dgm:pt modelId="{9836834C-314A-449F-9340-4A3A3E66223E}" type="sibTrans" cxnId="{C77FFF82-6176-4449-9F45-484A7D6EDB24}">
      <dgm:prSet/>
      <dgm:spPr/>
      <dgm:t>
        <a:bodyPr/>
        <a:lstStyle/>
        <a:p>
          <a:pPr latinLnBrk="1"/>
          <a:endParaRPr lang="ko-KR" altLang="en-US"/>
        </a:p>
      </dgm:t>
    </dgm:pt>
    <dgm:pt modelId="{D4A9C677-76EB-4A14-9EF6-1B02B4E5572C}" type="parTrans" cxnId="{C77FFF82-6176-4449-9F45-484A7D6EDB24}">
      <dgm:prSet/>
      <dgm:spPr/>
      <dgm:t>
        <a:bodyPr/>
        <a:lstStyle/>
        <a:p>
          <a:pPr latinLnBrk="1"/>
          <a:endParaRPr lang="ko-KR" altLang="en-US"/>
        </a:p>
      </dgm:t>
    </dgm:pt>
    <dgm:pt modelId="{E2936E6F-0E05-434C-A56D-603116C7E8D7}" type="sibTrans" cxnId="{2B5FAE26-87E7-4E9B-85DE-C2339854A89E}">
      <dgm:prSet/>
      <dgm:spPr/>
      <dgm:t>
        <a:bodyPr/>
        <a:lstStyle/>
        <a:p>
          <a:pPr latinLnBrk="1"/>
          <a:endParaRPr lang="ko-KR" altLang="en-US"/>
        </a:p>
      </dgm:t>
    </dgm:pt>
    <dgm:pt modelId="{0B7E67B9-67DB-4490-8247-1603849D76A1}" type="parTrans" cxnId="{2B5FAE26-87E7-4E9B-85DE-C2339854A89E}">
      <dgm:prSet/>
      <dgm:spPr/>
      <dgm:t>
        <a:bodyPr/>
        <a:lstStyle/>
        <a:p>
          <a:pPr latinLnBrk="1"/>
          <a:endParaRPr lang="ko-KR" altLang="en-US"/>
        </a:p>
      </dgm:t>
    </dgm:pt>
    <dgm:pt modelId="{77311A29-93C7-45E7-B561-72465D4BACA0}" type="sibTrans" cxnId="{AEA4A051-6D02-4DB2-98C2-786070DE3E05}">
      <dgm:prSet/>
      <dgm:spPr/>
      <dgm:t>
        <a:bodyPr/>
        <a:lstStyle/>
        <a:p>
          <a:pPr latinLnBrk="1"/>
          <a:endParaRPr lang="ko-KR" altLang="en-US"/>
        </a:p>
      </dgm:t>
    </dgm:pt>
    <dgm:pt modelId="{C6B2ADCB-03E9-4A79-973F-EC1F36C3DF65}" type="parTrans" cxnId="{AEA4A051-6D02-4DB2-98C2-786070DE3E05}">
      <dgm:prSet/>
      <dgm:spPr/>
      <dgm:t>
        <a:bodyPr/>
        <a:lstStyle/>
        <a:p>
          <a:pPr latinLnBrk="1"/>
          <a:endParaRPr lang="ko-KR" altLang="en-US"/>
        </a:p>
      </dgm:t>
    </dgm:pt>
    <dgm:pt modelId="{5A56DB19-9CAC-4BA1-9535-2FB368B2F20A}" type="sibTrans" cxnId="{934957C8-E654-460C-9357-31DE6AB9BEFE}">
      <dgm:prSet/>
      <dgm:spPr/>
      <dgm:t>
        <a:bodyPr/>
        <a:lstStyle/>
        <a:p>
          <a:pPr latinLnBrk="1"/>
          <a:endParaRPr lang="ko-KR" altLang="en-US"/>
        </a:p>
      </dgm:t>
    </dgm:pt>
    <dgm:pt modelId="{0B49668B-84A6-412F-81F3-E8F69A153519}" type="parTrans" cxnId="{934957C8-E654-460C-9357-31DE6AB9BEFE}">
      <dgm:prSet/>
      <dgm:spPr/>
      <dgm:t>
        <a:bodyPr/>
        <a:lstStyle/>
        <a:p>
          <a:pPr latinLnBrk="1"/>
          <a:endParaRPr lang="ko-KR" altLang="en-US"/>
        </a:p>
      </dgm:t>
    </dgm:pt>
    <dgm:pt modelId="{2736A08B-7A71-4C33-A682-D5293D784ACC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아이템수정</a:t>
          </a:r>
          <a:endParaRPr lang="ko-KR" altLang="en-US" dirty="0"/>
        </a:p>
      </dgm:t>
    </dgm:pt>
    <dgm:pt modelId="{CDB2EE92-F9FB-46DF-925C-3CD325E623E3}" type="sibTrans" cxnId="{8636FA6F-5641-405C-86B1-224306E33E11}">
      <dgm:prSet/>
      <dgm:spPr/>
      <dgm:t>
        <a:bodyPr/>
        <a:lstStyle/>
        <a:p>
          <a:pPr latinLnBrk="1"/>
          <a:endParaRPr lang="ko-KR" altLang="en-US"/>
        </a:p>
      </dgm:t>
    </dgm:pt>
    <dgm:pt modelId="{BB16C495-FBFF-4C9A-B8DF-39342B26A4F8}" type="parTrans" cxnId="{8636FA6F-5641-405C-86B1-224306E33E11}">
      <dgm:prSet/>
      <dgm:spPr/>
      <dgm:t>
        <a:bodyPr/>
        <a:lstStyle/>
        <a:p>
          <a:pPr latinLnBrk="1"/>
          <a:endParaRPr lang="ko-KR" altLang="en-US"/>
        </a:p>
      </dgm:t>
    </dgm:pt>
    <dgm:pt modelId="{151F9CD4-CEC1-42C2-805C-08F217971435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결제취소</a:t>
          </a:r>
          <a:endParaRPr lang="ko-KR" altLang="en-US" dirty="0"/>
        </a:p>
      </dgm:t>
    </dgm:pt>
    <dgm:pt modelId="{FA0ABEA3-A614-405B-BF6B-5690496837AD}" type="sibTrans" cxnId="{04CCE64F-7DA3-4712-A3F6-A513C195034D}">
      <dgm:prSet/>
      <dgm:spPr/>
      <dgm:t>
        <a:bodyPr/>
        <a:lstStyle/>
        <a:p>
          <a:pPr latinLnBrk="1"/>
          <a:endParaRPr lang="ko-KR" altLang="en-US"/>
        </a:p>
      </dgm:t>
    </dgm:pt>
    <dgm:pt modelId="{98F41F1F-0C61-4927-B3CC-0A085ED321DB}" type="parTrans" cxnId="{04CCE64F-7DA3-4712-A3F6-A513C195034D}">
      <dgm:prSet/>
      <dgm:spPr/>
      <dgm:t>
        <a:bodyPr/>
        <a:lstStyle/>
        <a:p>
          <a:pPr latinLnBrk="1"/>
          <a:endParaRPr lang="ko-KR" altLang="en-US"/>
        </a:p>
      </dgm:t>
    </dgm:pt>
    <dgm:pt modelId="{49E537C6-B527-4454-9F45-007831120A12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dirty="0" smtClean="0"/>
            <a:t>채용공고관리</a:t>
          </a:r>
          <a:endParaRPr lang="ko-KR" altLang="en-US" dirty="0"/>
        </a:p>
      </dgm:t>
    </dgm:pt>
    <dgm:pt modelId="{94DD4BF2-A9E8-4CA3-99A4-0E0470E0832D}" type="parTrans" cxnId="{4C9E5891-D7D5-483A-A690-2AA3EA62D935}">
      <dgm:prSet/>
      <dgm:spPr/>
      <dgm:t>
        <a:bodyPr/>
        <a:lstStyle/>
        <a:p>
          <a:pPr latinLnBrk="1"/>
          <a:endParaRPr lang="ko-KR" altLang="en-US"/>
        </a:p>
      </dgm:t>
    </dgm:pt>
    <dgm:pt modelId="{C6B427E5-E9E6-4EC9-985D-9BC8F99F1627}" type="sibTrans" cxnId="{4C9E5891-D7D5-483A-A690-2AA3EA62D935}">
      <dgm:prSet/>
      <dgm:spPr/>
      <dgm:t>
        <a:bodyPr/>
        <a:lstStyle/>
        <a:p>
          <a:pPr latinLnBrk="1"/>
          <a:endParaRPr lang="ko-KR" altLang="en-US"/>
        </a:p>
      </dgm:t>
    </dgm:pt>
    <dgm:pt modelId="{4F0B208D-5162-4D8C-8223-C2FD46917C94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dirty="0" smtClean="0"/>
            <a:t>이력서등록</a:t>
          </a:r>
          <a:endParaRPr lang="ko-KR" altLang="en-US" dirty="0"/>
        </a:p>
      </dgm:t>
    </dgm:pt>
    <dgm:pt modelId="{3FA3730D-274D-474E-B0D8-14596221DDF3}" type="parTrans" cxnId="{CDDB8B1E-74C9-40E9-9B35-D34F2AC33A17}">
      <dgm:prSet/>
      <dgm:spPr/>
      <dgm:t>
        <a:bodyPr/>
        <a:lstStyle/>
        <a:p>
          <a:pPr latinLnBrk="1"/>
          <a:endParaRPr lang="ko-KR" altLang="en-US"/>
        </a:p>
      </dgm:t>
    </dgm:pt>
    <dgm:pt modelId="{8C7975D3-2416-45D7-BA17-0240E89B962D}" type="sibTrans" cxnId="{CDDB8B1E-74C9-40E9-9B35-D34F2AC33A17}">
      <dgm:prSet/>
      <dgm:spPr/>
      <dgm:t>
        <a:bodyPr/>
        <a:lstStyle/>
        <a:p>
          <a:pPr latinLnBrk="1"/>
          <a:endParaRPr lang="ko-KR" altLang="en-US"/>
        </a:p>
      </dgm:t>
    </dgm:pt>
    <dgm:pt modelId="{E93FCAEB-60A1-4E8A-85C3-1C83CEBEEEF9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수정</a:t>
          </a:r>
          <a:endParaRPr lang="ko-KR" altLang="en-US" dirty="0"/>
        </a:p>
      </dgm:t>
    </dgm:pt>
    <dgm:pt modelId="{894458FF-B5B6-498D-921F-1B4B330D5581}" type="parTrans" cxnId="{223BCFBA-9A31-4F65-A374-571EE8FAF297}">
      <dgm:prSet/>
      <dgm:spPr/>
      <dgm:t>
        <a:bodyPr/>
        <a:lstStyle/>
        <a:p>
          <a:pPr latinLnBrk="1"/>
          <a:endParaRPr lang="ko-KR" altLang="en-US"/>
        </a:p>
      </dgm:t>
    </dgm:pt>
    <dgm:pt modelId="{515BBB1E-257C-4702-9AD2-B4BFC975A460}" type="sibTrans" cxnId="{223BCFBA-9A31-4F65-A374-571EE8FAF297}">
      <dgm:prSet/>
      <dgm:spPr/>
      <dgm:t>
        <a:bodyPr/>
        <a:lstStyle/>
        <a:p>
          <a:pPr latinLnBrk="1"/>
          <a:endParaRPr lang="ko-KR" altLang="en-US"/>
        </a:p>
      </dgm:t>
    </dgm:pt>
    <dgm:pt modelId="{8A478324-49F4-4909-9BA4-2EFCA0055E0F}">
      <dgm:prSet phldrT="[텍스트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삭제</a:t>
          </a:r>
          <a:endParaRPr lang="ko-KR" altLang="en-US" dirty="0"/>
        </a:p>
      </dgm:t>
    </dgm:pt>
    <dgm:pt modelId="{011214BA-104E-4058-A767-6FCE22A12EB6}" type="parTrans" cxnId="{EC885D6C-EC6F-45AE-AEFC-4F8C9BF30FB4}">
      <dgm:prSet/>
      <dgm:spPr/>
      <dgm:t>
        <a:bodyPr/>
        <a:lstStyle/>
        <a:p>
          <a:pPr latinLnBrk="1"/>
          <a:endParaRPr lang="ko-KR" altLang="en-US"/>
        </a:p>
      </dgm:t>
    </dgm:pt>
    <dgm:pt modelId="{05746FB0-FFB4-4C4C-AC5E-F20013834426}" type="sibTrans" cxnId="{EC885D6C-EC6F-45AE-AEFC-4F8C9BF30FB4}">
      <dgm:prSet/>
      <dgm:spPr/>
      <dgm:t>
        <a:bodyPr/>
        <a:lstStyle/>
        <a:p>
          <a:pPr latinLnBrk="1"/>
          <a:endParaRPr lang="ko-KR" altLang="en-US"/>
        </a:p>
      </dgm:t>
    </dgm:pt>
    <dgm:pt modelId="{1499FEB8-3DDC-4FC7-B40C-0605411C0407}" type="pres">
      <dgm:prSet presAssocID="{E7A5D4A3-31B1-45E3-A1AD-5AABC60CFFA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02B498-6302-4AAF-80BC-ED93950EF212}" type="pres">
      <dgm:prSet presAssocID="{E9E36B1F-872C-40D4-AC93-C6394745C493}" presName="root1" presStyleCnt="0"/>
      <dgm:spPr/>
      <dgm:t>
        <a:bodyPr/>
        <a:lstStyle/>
        <a:p>
          <a:pPr latinLnBrk="1"/>
          <a:endParaRPr lang="ko-KR" altLang="en-US"/>
        </a:p>
      </dgm:t>
    </dgm:pt>
    <dgm:pt modelId="{D1A3D5C4-736E-47DC-B0A3-B78D4A6BE138}" type="pres">
      <dgm:prSet presAssocID="{E9E36B1F-872C-40D4-AC93-C6394745C493}" presName="LevelOneTextNode" presStyleLbl="node0" presStyleIdx="0" presStyleCnt="2" custScaleX="214359" custScaleY="121000" custLinFactX="-100000" custLinFactY="-100000" custLinFactNeighborX="-197781" custLinFactNeighborY="-1431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1149F3-4CEC-4F2B-A4C0-6BC8A1D105B1}" type="pres">
      <dgm:prSet presAssocID="{E9E36B1F-872C-40D4-AC93-C6394745C493}" presName="level2hierChild" presStyleCnt="0"/>
      <dgm:spPr/>
      <dgm:t>
        <a:bodyPr/>
        <a:lstStyle/>
        <a:p>
          <a:pPr latinLnBrk="1"/>
          <a:endParaRPr lang="ko-KR" altLang="en-US"/>
        </a:p>
      </dgm:t>
    </dgm:pt>
    <dgm:pt modelId="{8E271B53-B67E-4213-8B12-E948272FDB58}" type="pres">
      <dgm:prSet presAssocID="{21B69946-1151-44B5-84BB-DE3CBBC5DBBE}" presName="root1" presStyleCnt="0"/>
      <dgm:spPr/>
      <dgm:t>
        <a:bodyPr/>
        <a:lstStyle/>
        <a:p>
          <a:pPr latinLnBrk="1"/>
          <a:endParaRPr lang="ko-KR" altLang="en-US"/>
        </a:p>
      </dgm:t>
    </dgm:pt>
    <dgm:pt modelId="{699DEC7C-81CC-4EFF-8A2F-4939834A0117}" type="pres">
      <dgm:prSet presAssocID="{21B69946-1151-44B5-84BB-DE3CBBC5DBBE}" presName="LevelOneTextNode" presStyleLbl="node0" presStyleIdx="1" presStyleCnt="2" custScaleX="194872" custScaleY="121000" custLinFactX="-100000" custLinFactNeighborX="-181149" custLinFactNeighborY="165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A6C0CB-529C-405D-92B4-435D2CB0A6BB}" type="pres">
      <dgm:prSet presAssocID="{21B69946-1151-44B5-84BB-DE3CBBC5DBBE}" presName="level2hierChild" presStyleCnt="0"/>
      <dgm:spPr/>
      <dgm:t>
        <a:bodyPr/>
        <a:lstStyle/>
        <a:p>
          <a:pPr latinLnBrk="1"/>
          <a:endParaRPr lang="ko-KR" altLang="en-US"/>
        </a:p>
      </dgm:t>
    </dgm:pt>
    <dgm:pt modelId="{E9D3FE46-156C-411C-86B5-FC3D37EAC737}" type="pres">
      <dgm:prSet presAssocID="{82F3A9FE-0F62-4C18-80C0-A1CF3BF736CC}" presName="conn2-1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BF68DF31-B458-4470-B1D3-1625375FAC8E}" type="pres">
      <dgm:prSet presAssocID="{82F3A9FE-0F62-4C18-80C0-A1CF3BF736CC}" presName="connTx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90DA3F8-B04C-4161-9887-109E7B56C590}" type="pres">
      <dgm:prSet presAssocID="{CC6D0968-8FCC-4E33-BEF5-4A08452B4188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DC491893-3C9C-4BB7-A3E6-E21917B777CB}" type="pres">
      <dgm:prSet presAssocID="{CC6D0968-8FCC-4E33-BEF5-4A08452B4188}" presName="LevelTwoTextNode" presStyleLbl="node2" presStyleIdx="0" presStyleCnt="5" custScaleX="194872" custScaleY="121000" custLinFactX="-30394" custLinFactNeighborX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0EE4FC-DBED-4C3B-8BEB-04CADCDF4F71}" type="pres">
      <dgm:prSet presAssocID="{CC6D0968-8FCC-4E33-BEF5-4A08452B4188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0D8EC176-C450-4A17-B6CB-DE47D8FD3D91}" type="pres">
      <dgm:prSet presAssocID="{98F41F1F-0C61-4927-B3CC-0A085ED321DB}" presName="conn2-1" presStyleLbl="parChTrans1D3" presStyleIdx="0" presStyleCnt="13"/>
      <dgm:spPr/>
      <dgm:t>
        <a:bodyPr/>
        <a:lstStyle/>
        <a:p>
          <a:pPr latinLnBrk="1"/>
          <a:endParaRPr lang="ko-KR" altLang="en-US"/>
        </a:p>
      </dgm:t>
    </dgm:pt>
    <dgm:pt modelId="{38F039FD-189F-4435-960D-22AC806BFF63}" type="pres">
      <dgm:prSet presAssocID="{98F41F1F-0C61-4927-B3CC-0A085ED321DB}" presName="connTx" presStyleLbl="parChTrans1D3" presStyleIdx="0" presStyleCnt="13"/>
      <dgm:spPr/>
      <dgm:t>
        <a:bodyPr/>
        <a:lstStyle/>
        <a:p>
          <a:pPr latinLnBrk="1"/>
          <a:endParaRPr lang="ko-KR" altLang="en-US"/>
        </a:p>
      </dgm:t>
    </dgm:pt>
    <dgm:pt modelId="{D77634BC-CEA6-4735-834A-9E461353AE26}" type="pres">
      <dgm:prSet presAssocID="{151F9CD4-CEC1-42C2-805C-08F217971435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9F4423E9-AE70-42F4-A217-355CA87B7BCA}" type="pres">
      <dgm:prSet presAssocID="{151F9CD4-CEC1-42C2-805C-08F217971435}" presName="LevelTwoTextNode" presStyleLbl="node3" presStyleIdx="0" presStyleCnt="13" custScaleX="194872" custScaleY="121000" custLinFactX="8813" custLinFactNeighborX="100000" custLinFactNeighborY="218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246B82-CF23-4555-973F-D7D9F23EE539}" type="pres">
      <dgm:prSet presAssocID="{151F9CD4-CEC1-42C2-805C-08F217971435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5A8CC3E8-C070-4B89-885D-FBE6D0A5473F}" type="pres">
      <dgm:prSet presAssocID="{BB16C495-FBFF-4C9A-B8DF-39342B26A4F8}" presName="conn2-1" presStyleLbl="parChTrans1D3" presStyleIdx="1" presStyleCnt="13"/>
      <dgm:spPr/>
      <dgm:t>
        <a:bodyPr/>
        <a:lstStyle/>
        <a:p>
          <a:pPr latinLnBrk="1"/>
          <a:endParaRPr lang="ko-KR" altLang="en-US"/>
        </a:p>
      </dgm:t>
    </dgm:pt>
    <dgm:pt modelId="{EFA367A2-523D-41EF-932D-6C6FEAEAC2BE}" type="pres">
      <dgm:prSet presAssocID="{BB16C495-FBFF-4C9A-B8DF-39342B26A4F8}" presName="connTx" presStyleLbl="parChTrans1D3" presStyleIdx="1" presStyleCnt="13"/>
      <dgm:spPr/>
      <dgm:t>
        <a:bodyPr/>
        <a:lstStyle/>
        <a:p>
          <a:pPr latinLnBrk="1"/>
          <a:endParaRPr lang="ko-KR" altLang="en-US"/>
        </a:p>
      </dgm:t>
    </dgm:pt>
    <dgm:pt modelId="{641D30A9-A918-43BA-9E14-5FFAC1536ADB}" type="pres">
      <dgm:prSet presAssocID="{2736A08B-7A71-4C33-A682-D5293D784ACC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479D5C68-6401-4944-9796-72F5592020D5}" type="pres">
      <dgm:prSet presAssocID="{2736A08B-7A71-4C33-A682-D5293D784ACC}" presName="LevelTwoTextNode" presStyleLbl="node3" presStyleIdx="1" presStyleCnt="13" custScaleX="194872" custScaleY="121000" custLinFactX="8951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9343F3-853E-4A50-8B42-609D36AFA2EA}" type="pres">
      <dgm:prSet presAssocID="{2736A08B-7A71-4C33-A682-D5293D784ACC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D476C252-DECC-47FC-A652-C64420D1A1FF}" type="pres">
      <dgm:prSet presAssocID="{D4A9C677-76EB-4A14-9EF6-1B02B4E5572C}" presName="conn2-1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958954A7-7B60-4849-818A-D688FA41A62B}" type="pres">
      <dgm:prSet presAssocID="{D4A9C677-76EB-4A14-9EF6-1B02B4E5572C}" presName="connTx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1202C838-5C53-473E-8B12-5C5B35D4651D}" type="pres">
      <dgm:prSet presAssocID="{9F97DE52-E7B8-432C-8327-A68DF13312AF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F2C9E225-D8ED-48D7-9A39-7D1A7024982B}" type="pres">
      <dgm:prSet presAssocID="{9F97DE52-E7B8-432C-8327-A68DF13312AF}" presName="LevelTwoTextNode" presStyleLbl="node2" presStyleIdx="1" presStyleCnt="5" custScaleX="194872" custScaleY="121000" custLinFactX="-30394" custLinFactNeighborX="-100000" custLinFactNeighborY="-554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07F9F8-80EE-4564-8990-63A962A33DD5}" type="pres">
      <dgm:prSet presAssocID="{9F97DE52-E7B8-432C-8327-A68DF13312AF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116EA321-0717-42DE-9745-66E38906BDE8}" type="pres">
      <dgm:prSet presAssocID="{0B49668B-84A6-412F-81F3-E8F69A153519}" presName="conn2-1" presStyleLbl="parChTrans1D3" presStyleIdx="2" presStyleCnt="13"/>
      <dgm:spPr/>
      <dgm:t>
        <a:bodyPr/>
        <a:lstStyle/>
        <a:p>
          <a:pPr latinLnBrk="1"/>
          <a:endParaRPr lang="ko-KR" altLang="en-US"/>
        </a:p>
      </dgm:t>
    </dgm:pt>
    <dgm:pt modelId="{97A8138F-8E3C-45F2-891A-B079CD537114}" type="pres">
      <dgm:prSet presAssocID="{0B49668B-84A6-412F-81F3-E8F69A153519}" presName="connTx" presStyleLbl="parChTrans1D3" presStyleIdx="2" presStyleCnt="13"/>
      <dgm:spPr/>
      <dgm:t>
        <a:bodyPr/>
        <a:lstStyle/>
        <a:p>
          <a:pPr latinLnBrk="1"/>
          <a:endParaRPr lang="ko-KR" altLang="en-US"/>
        </a:p>
      </dgm:t>
    </dgm:pt>
    <dgm:pt modelId="{7306A746-AFA0-4D22-BCF2-31E814EFBA65}" type="pres">
      <dgm:prSet presAssocID="{A5DAA52E-D78F-4F17-ACCD-A82B1359F5F6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701BE68A-D063-4B35-BD0F-3F6D5CB49E51}" type="pres">
      <dgm:prSet presAssocID="{A5DAA52E-D78F-4F17-ACCD-A82B1359F5F6}" presName="LevelTwoTextNode" presStyleLbl="node3" presStyleIdx="2" presStyleCnt="13" custScaleX="194872" custScaleY="121000" custLinFactX="8951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538905-F86F-47D7-A67E-1E3B7477C57B}" type="pres">
      <dgm:prSet presAssocID="{A5DAA52E-D78F-4F17-ACCD-A82B1359F5F6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5898CB0B-853F-42B9-9454-97B6BA1BC9C1}" type="pres">
      <dgm:prSet presAssocID="{C6B2ADCB-03E9-4A79-973F-EC1F36C3DF65}" presName="conn2-1" presStyleLbl="parChTrans1D3" presStyleIdx="3" presStyleCnt="13"/>
      <dgm:spPr/>
      <dgm:t>
        <a:bodyPr/>
        <a:lstStyle/>
        <a:p>
          <a:pPr latinLnBrk="1"/>
          <a:endParaRPr lang="ko-KR" altLang="en-US"/>
        </a:p>
      </dgm:t>
    </dgm:pt>
    <dgm:pt modelId="{DE36252C-C1C1-4435-AA26-F8C8E7184F2B}" type="pres">
      <dgm:prSet presAssocID="{C6B2ADCB-03E9-4A79-973F-EC1F36C3DF65}" presName="connTx" presStyleLbl="parChTrans1D3" presStyleIdx="3" presStyleCnt="13"/>
      <dgm:spPr/>
      <dgm:t>
        <a:bodyPr/>
        <a:lstStyle/>
        <a:p>
          <a:pPr latinLnBrk="1"/>
          <a:endParaRPr lang="ko-KR" altLang="en-US"/>
        </a:p>
      </dgm:t>
    </dgm:pt>
    <dgm:pt modelId="{051DA715-73EB-40CF-BBB9-DF9DBEA1BB0D}" type="pres">
      <dgm:prSet presAssocID="{B23F3BA4-8F75-463D-82BC-C12D1740B45E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FC43127D-2941-4AA1-BDD3-463C4E3C3F01}" type="pres">
      <dgm:prSet presAssocID="{B23F3BA4-8F75-463D-82BC-C12D1740B45E}" presName="LevelTwoTextNode" presStyleLbl="node3" presStyleIdx="3" presStyleCnt="13" custScaleX="194872" custScaleY="121000" custLinFactX="8951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FEB5EF-C155-4048-9696-C7ABC214F3BF}" type="pres">
      <dgm:prSet presAssocID="{B23F3BA4-8F75-463D-82BC-C12D1740B45E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BED5C098-D12E-4529-BEF0-0B8C4701D06F}" type="pres">
      <dgm:prSet presAssocID="{0B7E67B9-67DB-4490-8247-1603849D76A1}" presName="conn2-1" presStyleLbl="parChTrans1D3" presStyleIdx="4" presStyleCnt="13"/>
      <dgm:spPr/>
      <dgm:t>
        <a:bodyPr/>
        <a:lstStyle/>
        <a:p>
          <a:pPr latinLnBrk="1"/>
          <a:endParaRPr lang="ko-KR" altLang="en-US"/>
        </a:p>
      </dgm:t>
    </dgm:pt>
    <dgm:pt modelId="{2C6177F0-4CD2-4627-B9EA-16F25430316E}" type="pres">
      <dgm:prSet presAssocID="{0B7E67B9-67DB-4490-8247-1603849D76A1}" presName="connTx" presStyleLbl="parChTrans1D3" presStyleIdx="4" presStyleCnt="13"/>
      <dgm:spPr/>
      <dgm:t>
        <a:bodyPr/>
        <a:lstStyle/>
        <a:p>
          <a:pPr latinLnBrk="1"/>
          <a:endParaRPr lang="ko-KR" altLang="en-US"/>
        </a:p>
      </dgm:t>
    </dgm:pt>
    <dgm:pt modelId="{C84B3F61-D7AD-4036-8F51-058B7284B114}" type="pres">
      <dgm:prSet presAssocID="{9C4C75EE-BEFD-4956-8E2F-E8424EF4826B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8C5D739E-8F13-42EB-8C0E-210049FD9961}" type="pres">
      <dgm:prSet presAssocID="{9C4C75EE-BEFD-4956-8E2F-E8424EF4826B}" presName="LevelTwoTextNode" presStyleLbl="node3" presStyleIdx="4" presStyleCnt="13" custScaleX="194872" custScaleY="121000" custLinFactX="8951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F9C77B-B342-47E9-A500-67DDE7E62B2D}" type="pres">
      <dgm:prSet presAssocID="{9C4C75EE-BEFD-4956-8E2F-E8424EF4826B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BECDE0E1-2C7A-4EF5-A262-AA007D948C7A}" type="pres">
      <dgm:prSet presAssocID="{37DFCA7C-D49B-4441-9AFE-BC82666D0EEC}" presName="conn2-1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9FB016B-89C9-44E5-B1AB-9A06A8C06C5B}" type="pres">
      <dgm:prSet presAssocID="{37DFCA7C-D49B-4441-9AFE-BC82666D0EEC}" presName="connTx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819F7B05-4199-4059-8B34-3426181887A3}" type="pres">
      <dgm:prSet presAssocID="{F87B2865-7BF3-48A9-AE99-71555466F1E7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0F0C9666-6FCC-476A-9136-747C16793509}" type="pres">
      <dgm:prSet presAssocID="{F87B2865-7BF3-48A9-AE99-71555466F1E7}" presName="LevelTwoTextNode" presStyleLbl="node2" presStyleIdx="2" presStyleCnt="5" custScaleX="194872" custScaleY="121000" custLinFactX="-29008" custLinFactNeighborX="-100000" custLinFactNeighborY="-2493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509402-DC4D-4244-A33F-E5E0167F6A54}" type="pres">
      <dgm:prSet presAssocID="{F87B2865-7BF3-48A9-AE99-71555466F1E7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D006E84E-1049-4214-AC41-159A72CA8D23}" type="pres">
      <dgm:prSet presAssocID="{C068C0D9-21CB-4F9A-8657-543D7AF7F2D7}" presName="conn2-1" presStyleLbl="parChTrans1D3" presStyleIdx="5" presStyleCnt="13"/>
      <dgm:spPr/>
      <dgm:t>
        <a:bodyPr/>
        <a:lstStyle/>
        <a:p>
          <a:pPr latinLnBrk="1"/>
          <a:endParaRPr lang="ko-KR" altLang="en-US"/>
        </a:p>
      </dgm:t>
    </dgm:pt>
    <dgm:pt modelId="{89ED39AA-38B8-4E9D-A29A-70395738D80D}" type="pres">
      <dgm:prSet presAssocID="{C068C0D9-21CB-4F9A-8657-543D7AF7F2D7}" presName="connTx" presStyleLbl="parChTrans1D3" presStyleIdx="5" presStyleCnt="13"/>
      <dgm:spPr/>
      <dgm:t>
        <a:bodyPr/>
        <a:lstStyle/>
        <a:p>
          <a:pPr latinLnBrk="1"/>
          <a:endParaRPr lang="ko-KR" altLang="en-US"/>
        </a:p>
      </dgm:t>
    </dgm:pt>
    <dgm:pt modelId="{6AD0E3C0-C6D6-44C8-8297-33794FCC67CC}" type="pres">
      <dgm:prSet presAssocID="{EBCFC3B7-B6FE-46E9-A746-A9879311698B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5A3B9805-FA62-430B-BFEB-1324997AAFBE}" type="pres">
      <dgm:prSet presAssocID="{EBCFC3B7-B6FE-46E9-A746-A9879311698B}" presName="LevelTwoTextNode" presStyleLbl="node3" presStyleIdx="5" presStyleCnt="13" custScaleX="194872" custScaleY="121000" custLinFactX="8951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041F5F-1F9C-4237-94D4-7692D416453C}" type="pres">
      <dgm:prSet presAssocID="{EBCFC3B7-B6FE-46E9-A746-A9879311698B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5A9179BD-E009-4871-9CB8-B50C766E21DB}" type="pres">
      <dgm:prSet presAssocID="{731709CA-FB9A-4187-85E2-9008AB17F0E1}" presName="conn2-1" presStyleLbl="parChTrans1D3" presStyleIdx="6" presStyleCnt="13"/>
      <dgm:spPr/>
      <dgm:t>
        <a:bodyPr/>
        <a:lstStyle/>
        <a:p>
          <a:pPr latinLnBrk="1"/>
          <a:endParaRPr lang="ko-KR" altLang="en-US"/>
        </a:p>
      </dgm:t>
    </dgm:pt>
    <dgm:pt modelId="{48FD22E5-CB61-4B79-A65C-AD4BC74FA39D}" type="pres">
      <dgm:prSet presAssocID="{731709CA-FB9A-4187-85E2-9008AB17F0E1}" presName="connTx" presStyleLbl="parChTrans1D3" presStyleIdx="6" presStyleCnt="13"/>
      <dgm:spPr/>
      <dgm:t>
        <a:bodyPr/>
        <a:lstStyle/>
        <a:p>
          <a:pPr latinLnBrk="1"/>
          <a:endParaRPr lang="ko-KR" altLang="en-US"/>
        </a:p>
      </dgm:t>
    </dgm:pt>
    <dgm:pt modelId="{0387834F-D3E3-41CF-9AAE-E8D4CD451FE9}" type="pres">
      <dgm:prSet presAssocID="{A4FC282E-8945-4F24-97E0-4FA5CC43085B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63A57473-BC61-45EE-8F66-1D6A988CEE45}" type="pres">
      <dgm:prSet presAssocID="{A4FC282E-8945-4F24-97E0-4FA5CC43085B}" presName="LevelTwoTextNode" presStyleLbl="node3" presStyleIdx="6" presStyleCnt="13" custScaleX="194872" custScaleY="121000" custLinFactX="8951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708F2B-2E7F-493E-9524-2075417A00DA}" type="pres">
      <dgm:prSet presAssocID="{A4FC282E-8945-4F24-97E0-4FA5CC43085B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45126A28-FBB8-4493-804B-FDBF2C0F41A6}" type="pres">
      <dgm:prSet presAssocID="{E740AE53-7F20-4BD0-8AC4-22B2CB5D5581}" presName="conn2-1" presStyleLbl="parChTrans1D3" presStyleIdx="7" presStyleCnt="13"/>
      <dgm:spPr/>
      <dgm:t>
        <a:bodyPr/>
        <a:lstStyle/>
        <a:p>
          <a:pPr latinLnBrk="1"/>
          <a:endParaRPr lang="ko-KR" altLang="en-US"/>
        </a:p>
      </dgm:t>
    </dgm:pt>
    <dgm:pt modelId="{631200EB-C90A-41C6-A255-5A4958D40294}" type="pres">
      <dgm:prSet presAssocID="{E740AE53-7F20-4BD0-8AC4-22B2CB5D5581}" presName="connTx" presStyleLbl="parChTrans1D3" presStyleIdx="7" presStyleCnt="13"/>
      <dgm:spPr/>
      <dgm:t>
        <a:bodyPr/>
        <a:lstStyle/>
        <a:p>
          <a:pPr latinLnBrk="1"/>
          <a:endParaRPr lang="ko-KR" altLang="en-US"/>
        </a:p>
      </dgm:t>
    </dgm:pt>
    <dgm:pt modelId="{948C8FB2-6512-4652-82FA-378169E70042}" type="pres">
      <dgm:prSet presAssocID="{DE39B799-1955-4C71-8DD8-E6EB1EFABFFB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69B85A6C-C4E5-48BC-8CB2-2955BC75E94A}" type="pres">
      <dgm:prSet presAssocID="{DE39B799-1955-4C71-8DD8-E6EB1EFABFFB}" presName="LevelTwoTextNode" presStyleLbl="node3" presStyleIdx="7" presStyleCnt="13" custScaleX="194872" custScaleY="121000" custLinFactX="8951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80CD22-24E8-4702-850D-A80B4D75BA49}" type="pres">
      <dgm:prSet presAssocID="{DE39B799-1955-4C71-8DD8-E6EB1EFABFFB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7B8E09AA-0AC5-49D7-80E1-BA5EB0D54E72}" type="pres">
      <dgm:prSet presAssocID="{3FA3730D-274D-474E-B0D8-14596221DDF3}" presName="conn2-1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4287579-55CB-4885-9DE5-6626295F10D6}" type="pres">
      <dgm:prSet presAssocID="{3FA3730D-274D-474E-B0D8-14596221DDF3}" presName="connTx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166F0EA-ED9B-45CD-B70A-E09950367CBB}" type="pres">
      <dgm:prSet presAssocID="{4F0B208D-5162-4D8C-8223-C2FD46917C94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DF4EEA57-CE98-45FF-88F5-BC8F9A892508}" type="pres">
      <dgm:prSet presAssocID="{4F0B208D-5162-4D8C-8223-C2FD46917C94}" presName="LevelTwoTextNode" presStyleLbl="node2" presStyleIdx="3" presStyleCnt="5" custScaleX="194872" custScaleY="121000" custLinFactX="-31174" custLinFactNeighborX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C46845-A601-4FEA-B049-1653D45E1F9E}" type="pres">
      <dgm:prSet presAssocID="{4F0B208D-5162-4D8C-8223-C2FD46917C94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81EC1853-FC2C-4FFC-9905-0F12DC485899}" type="pres">
      <dgm:prSet presAssocID="{894458FF-B5B6-498D-921F-1B4B330D5581}" presName="conn2-1" presStyleLbl="parChTrans1D3" presStyleIdx="8" presStyleCnt="13"/>
      <dgm:spPr/>
      <dgm:t>
        <a:bodyPr/>
        <a:lstStyle/>
        <a:p>
          <a:pPr latinLnBrk="1"/>
          <a:endParaRPr lang="ko-KR" altLang="en-US"/>
        </a:p>
      </dgm:t>
    </dgm:pt>
    <dgm:pt modelId="{826E318B-8B57-4BAC-969F-45C8310DBFE2}" type="pres">
      <dgm:prSet presAssocID="{894458FF-B5B6-498D-921F-1B4B330D5581}" presName="connTx" presStyleLbl="parChTrans1D3" presStyleIdx="8" presStyleCnt="13"/>
      <dgm:spPr/>
      <dgm:t>
        <a:bodyPr/>
        <a:lstStyle/>
        <a:p>
          <a:pPr latinLnBrk="1"/>
          <a:endParaRPr lang="ko-KR" altLang="en-US"/>
        </a:p>
      </dgm:t>
    </dgm:pt>
    <dgm:pt modelId="{8EBB9AB1-BB40-472B-A606-0B58BAC96240}" type="pres">
      <dgm:prSet presAssocID="{E93FCAEB-60A1-4E8A-85C3-1C83CEBEEEF9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59FD7908-60CD-48A6-9C17-970C43D7F0E7}" type="pres">
      <dgm:prSet presAssocID="{E93FCAEB-60A1-4E8A-85C3-1C83CEBEEEF9}" presName="LevelTwoTextNode" presStyleLbl="node3" presStyleIdx="8" presStyleCnt="13" custScaleX="194872" custScaleY="121000" custLinFactX="8813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8198A8-0EBA-45E5-996B-AA2F8EBEFE75}" type="pres">
      <dgm:prSet presAssocID="{E93FCAEB-60A1-4E8A-85C3-1C83CEBEEEF9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E64D30D9-05C4-4803-A455-C8393C75CB75}" type="pres">
      <dgm:prSet presAssocID="{011214BA-104E-4058-A767-6FCE22A12EB6}" presName="conn2-1" presStyleLbl="parChTrans1D3" presStyleIdx="9" presStyleCnt="13"/>
      <dgm:spPr/>
      <dgm:t>
        <a:bodyPr/>
        <a:lstStyle/>
        <a:p>
          <a:pPr latinLnBrk="1"/>
          <a:endParaRPr lang="ko-KR" altLang="en-US"/>
        </a:p>
      </dgm:t>
    </dgm:pt>
    <dgm:pt modelId="{4988317E-8781-4260-86CD-7E498B0FABCA}" type="pres">
      <dgm:prSet presAssocID="{011214BA-104E-4058-A767-6FCE22A12EB6}" presName="connTx" presStyleLbl="parChTrans1D3" presStyleIdx="9" presStyleCnt="13"/>
      <dgm:spPr/>
      <dgm:t>
        <a:bodyPr/>
        <a:lstStyle/>
        <a:p>
          <a:pPr latinLnBrk="1"/>
          <a:endParaRPr lang="ko-KR" altLang="en-US"/>
        </a:p>
      </dgm:t>
    </dgm:pt>
    <dgm:pt modelId="{96FBE4E5-5147-42A7-A1C5-560972AE296D}" type="pres">
      <dgm:prSet presAssocID="{8A478324-49F4-4909-9BA4-2EFCA0055E0F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0F35BE9A-2A68-4D0C-AE99-266AD4BC043F}" type="pres">
      <dgm:prSet presAssocID="{8A478324-49F4-4909-9BA4-2EFCA0055E0F}" presName="LevelTwoTextNode" presStyleLbl="node3" presStyleIdx="9" presStyleCnt="13" custScaleX="194872" custScaleY="121000" custLinFactX="8813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D95FF9-9130-4A1F-89F4-7CE585BB0C14}" type="pres">
      <dgm:prSet presAssocID="{8A478324-49F4-4909-9BA4-2EFCA0055E0F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03D94D62-89E8-4CC3-BBB4-3EF0F5952B25}" type="pres">
      <dgm:prSet presAssocID="{94DD4BF2-A9E8-4CA3-99A4-0E0470E0832D}" presName="conn2-1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E4E29E0A-1383-45EA-9191-C1190C45418E}" type="pres">
      <dgm:prSet presAssocID="{94DD4BF2-A9E8-4CA3-99A4-0E0470E0832D}" presName="connTx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E283764-4B0E-4DE1-AB6D-FB13F6F89652}" type="pres">
      <dgm:prSet presAssocID="{49E537C6-B527-4454-9F45-007831120A12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6CF524F3-8FD9-434B-9F1E-D8A0F334FF0F}" type="pres">
      <dgm:prSet presAssocID="{49E537C6-B527-4454-9F45-007831120A12}" presName="LevelTwoTextNode" presStyleLbl="node2" presStyleIdx="4" presStyleCnt="5" custScaleX="194872" custScaleY="121000" custLinFactX="-30680" custLinFactNeighborX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881170-5439-459A-8B34-8E5846E2324D}" type="pres">
      <dgm:prSet presAssocID="{49E537C6-B527-4454-9F45-007831120A12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26DAB27A-A455-424B-8F37-9AF72DD74260}" type="pres">
      <dgm:prSet presAssocID="{A4DF100A-C66D-4D4E-ABAB-FC74F7421C4C}" presName="conn2-1" presStyleLbl="parChTrans1D3" presStyleIdx="10" presStyleCnt="13"/>
      <dgm:spPr/>
      <dgm:t>
        <a:bodyPr/>
        <a:lstStyle/>
        <a:p>
          <a:pPr latinLnBrk="1"/>
          <a:endParaRPr lang="ko-KR" altLang="en-US"/>
        </a:p>
      </dgm:t>
    </dgm:pt>
    <dgm:pt modelId="{80CC4EE4-E32C-4CD4-BAC4-DE8F99BE5A75}" type="pres">
      <dgm:prSet presAssocID="{A4DF100A-C66D-4D4E-ABAB-FC74F7421C4C}" presName="connTx" presStyleLbl="parChTrans1D3" presStyleIdx="10" presStyleCnt="13"/>
      <dgm:spPr/>
      <dgm:t>
        <a:bodyPr/>
        <a:lstStyle/>
        <a:p>
          <a:pPr latinLnBrk="1"/>
          <a:endParaRPr lang="ko-KR" altLang="en-US"/>
        </a:p>
      </dgm:t>
    </dgm:pt>
    <dgm:pt modelId="{2A0D729D-43AE-494B-A4B9-302DD4F05750}" type="pres">
      <dgm:prSet presAssocID="{397E0C85-27A0-49D2-8BA7-1B19F117A142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073FE3E4-C353-4529-A71F-2AFD7E42E378}" type="pres">
      <dgm:prSet presAssocID="{397E0C85-27A0-49D2-8BA7-1B19F117A142}" presName="LevelTwoTextNode" presStyleLbl="node3" presStyleIdx="10" presStyleCnt="13" custScaleX="194872" custScaleY="121000" custLinFactX="8951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D9A8F9-1EDD-421A-A825-42AAE491B192}" type="pres">
      <dgm:prSet presAssocID="{397E0C85-27A0-49D2-8BA7-1B19F117A142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B9192936-E518-48A5-BD44-0362A46E0CCB}" type="pres">
      <dgm:prSet presAssocID="{4F89AEC7-29B3-4AA3-8E8D-E2A9B1E3FD9F}" presName="conn2-1" presStyleLbl="parChTrans1D3" presStyleIdx="11" presStyleCnt="13"/>
      <dgm:spPr/>
      <dgm:t>
        <a:bodyPr/>
        <a:lstStyle/>
        <a:p>
          <a:pPr latinLnBrk="1"/>
          <a:endParaRPr lang="ko-KR" altLang="en-US"/>
        </a:p>
      </dgm:t>
    </dgm:pt>
    <dgm:pt modelId="{8759C10F-8C07-4075-BED8-5F3DD9EA19BD}" type="pres">
      <dgm:prSet presAssocID="{4F89AEC7-29B3-4AA3-8E8D-E2A9B1E3FD9F}" presName="connTx" presStyleLbl="parChTrans1D3" presStyleIdx="11" presStyleCnt="13"/>
      <dgm:spPr/>
      <dgm:t>
        <a:bodyPr/>
        <a:lstStyle/>
        <a:p>
          <a:pPr latinLnBrk="1"/>
          <a:endParaRPr lang="ko-KR" altLang="en-US"/>
        </a:p>
      </dgm:t>
    </dgm:pt>
    <dgm:pt modelId="{4A7832DD-18B1-4965-83B3-3EF0192FA870}" type="pres">
      <dgm:prSet presAssocID="{C29F7448-345E-4A7E-A72B-44E114D07E55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F82E8FC2-6730-4203-AA1E-FF048628AB7F}" type="pres">
      <dgm:prSet presAssocID="{C29F7448-345E-4A7E-A72B-44E114D07E55}" presName="LevelTwoTextNode" presStyleLbl="node3" presStyleIdx="11" presStyleCnt="13" custScaleX="194872" custScaleY="121000" custLinFactX="8951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085FCC-18F5-435E-BEBF-B9C0BE434593}" type="pres">
      <dgm:prSet presAssocID="{C29F7448-345E-4A7E-A72B-44E114D07E55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62098509-20E3-46D2-A6AF-2725FA8CCE17}" type="pres">
      <dgm:prSet presAssocID="{9778FFF8-A651-425A-A05F-DA79DA91D9A6}" presName="conn2-1" presStyleLbl="parChTrans1D3" presStyleIdx="12" presStyleCnt="13"/>
      <dgm:spPr/>
      <dgm:t>
        <a:bodyPr/>
        <a:lstStyle/>
        <a:p>
          <a:pPr latinLnBrk="1"/>
          <a:endParaRPr lang="ko-KR" altLang="en-US"/>
        </a:p>
      </dgm:t>
    </dgm:pt>
    <dgm:pt modelId="{9C5A6798-962F-4C11-965A-13109A2B3ADD}" type="pres">
      <dgm:prSet presAssocID="{9778FFF8-A651-425A-A05F-DA79DA91D9A6}" presName="connTx" presStyleLbl="parChTrans1D3" presStyleIdx="12" presStyleCnt="13"/>
      <dgm:spPr/>
      <dgm:t>
        <a:bodyPr/>
        <a:lstStyle/>
        <a:p>
          <a:pPr latinLnBrk="1"/>
          <a:endParaRPr lang="ko-KR" altLang="en-US"/>
        </a:p>
      </dgm:t>
    </dgm:pt>
    <dgm:pt modelId="{E8E781B9-03D4-4CF6-9C2F-0E016182B5F9}" type="pres">
      <dgm:prSet presAssocID="{C654D36A-B073-4EC3-AE87-00D80F4C901F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4755B62B-7882-4A79-8880-D4B2F8743CAC}" type="pres">
      <dgm:prSet presAssocID="{C654D36A-B073-4EC3-AE87-00D80F4C901F}" presName="LevelTwoTextNode" presStyleLbl="node3" presStyleIdx="12" presStyleCnt="13" custScaleX="194872" custScaleY="121000" custLinFactX="9767" custLinFactNeighborX="100000" custLinFactNeighborY="35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02E2BC-8DF9-4827-9A38-A43A75B2D254}" type="pres">
      <dgm:prSet presAssocID="{C654D36A-B073-4EC3-AE87-00D80F4C901F}" presName="level3hierChild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8D85F133-87EE-420D-97C0-92114535434C}" type="presOf" srcId="{3FA3730D-274D-474E-B0D8-14596221DDF3}" destId="{24287579-55CB-4885-9DE5-6626295F10D6}" srcOrd="1" destOrd="0" presId="urn:microsoft.com/office/officeart/2005/8/layout/hierarchy2"/>
    <dgm:cxn modelId="{ABFE8D1C-B9E1-4CD0-8794-462252AB222A}" type="presOf" srcId="{DE39B799-1955-4C71-8DD8-E6EB1EFABFFB}" destId="{69B85A6C-C4E5-48BC-8CB2-2955BC75E94A}" srcOrd="0" destOrd="0" presId="urn:microsoft.com/office/officeart/2005/8/layout/hierarchy2"/>
    <dgm:cxn modelId="{2A01C1DF-83E3-42AC-96C7-04577DB54FC9}" srcId="{49E537C6-B527-4454-9F45-007831120A12}" destId="{C654D36A-B073-4EC3-AE87-00D80F4C901F}" srcOrd="2" destOrd="0" parTransId="{9778FFF8-A651-425A-A05F-DA79DA91D9A6}" sibTransId="{49C24FAD-E1E9-4FF6-B80E-CF3E8044FCB8}"/>
    <dgm:cxn modelId="{1D4D569C-2209-4801-A6EF-6762E4D87F08}" srcId="{49E537C6-B527-4454-9F45-007831120A12}" destId="{C29F7448-345E-4A7E-A72B-44E114D07E55}" srcOrd="1" destOrd="0" parTransId="{4F89AEC7-29B3-4AA3-8E8D-E2A9B1E3FD9F}" sibTransId="{74981D72-E11E-4F32-899B-AA459D846A75}"/>
    <dgm:cxn modelId="{AF76060D-42F1-4A4F-BC55-68226A22F0EC}" type="presOf" srcId="{731709CA-FB9A-4187-85E2-9008AB17F0E1}" destId="{5A9179BD-E009-4871-9CB8-B50C766E21DB}" srcOrd="0" destOrd="0" presId="urn:microsoft.com/office/officeart/2005/8/layout/hierarchy2"/>
    <dgm:cxn modelId="{617905AF-829F-4392-BAC0-28ADE2D62176}" type="presOf" srcId="{F87B2865-7BF3-48A9-AE99-71555466F1E7}" destId="{0F0C9666-6FCC-476A-9136-747C16793509}" srcOrd="0" destOrd="0" presId="urn:microsoft.com/office/officeart/2005/8/layout/hierarchy2"/>
    <dgm:cxn modelId="{3CC7FB77-B96A-4C06-B8A5-A35624941EDF}" type="presOf" srcId="{82F3A9FE-0F62-4C18-80C0-A1CF3BF736CC}" destId="{BF68DF31-B458-4470-B1D3-1625375FAC8E}" srcOrd="1" destOrd="0" presId="urn:microsoft.com/office/officeart/2005/8/layout/hierarchy2"/>
    <dgm:cxn modelId="{B371BD9E-52C8-43FF-ADDA-152E1F704018}" type="presOf" srcId="{E740AE53-7F20-4BD0-8AC4-22B2CB5D5581}" destId="{631200EB-C90A-41C6-A255-5A4958D40294}" srcOrd="1" destOrd="0" presId="urn:microsoft.com/office/officeart/2005/8/layout/hierarchy2"/>
    <dgm:cxn modelId="{F92587E7-60C0-4B44-A16F-54C804DB873A}" type="presOf" srcId="{BB16C495-FBFF-4C9A-B8DF-39342B26A4F8}" destId="{5A8CC3E8-C070-4B89-885D-FBE6D0A5473F}" srcOrd="0" destOrd="0" presId="urn:microsoft.com/office/officeart/2005/8/layout/hierarchy2"/>
    <dgm:cxn modelId="{C9CAEA58-E63F-4F29-9EE3-2FBCF8E5C0B9}" type="presOf" srcId="{C29F7448-345E-4A7E-A72B-44E114D07E55}" destId="{F82E8FC2-6730-4203-AA1E-FF048628AB7F}" srcOrd="0" destOrd="0" presId="urn:microsoft.com/office/officeart/2005/8/layout/hierarchy2"/>
    <dgm:cxn modelId="{223BCFBA-9A31-4F65-A374-571EE8FAF297}" srcId="{4F0B208D-5162-4D8C-8223-C2FD46917C94}" destId="{E93FCAEB-60A1-4E8A-85C3-1C83CEBEEEF9}" srcOrd="0" destOrd="0" parTransId="{894458FF-B5B6-498D-921F-1B4B330D5581}" sibTransId="{515BBB1E-257C-4702-9AD2-B4BFC975A460}"/>
    <dgm:cxn modelId="{F9159A3E-7EF1-468F-A8FF-822DE9210561}" type="presOf" srcId="{37DFCA7C-D49B-4441-9AFE-BC82666D0EEC}" destId="{99FB016B-89C9-44E5-B1AB-9A06A8C06C5B}" srcOrd="1" destOrd="0" presId="urn:microsoft.com/office/officeart/2005/8/layout/hierarchy2"/>
    <dgm:cxn modelId="{9DBD8B3E-301C-4DB8-9B36-939ACE9E2D06}" type="presOf" srcId="{C6B2ADCB-03E9-4A79-973F-EC1F36C3DF65}" destId="{5898CB0B-853F-42B9-9454-97B6BA1BC9C1}" srcOrd="0" destOrd="0" presId="urn:microsoft.com/office/officeart/2005/8/layout/hierarchy2"/>
    <dgm:cxn modelId="{2B5FAE26-87E7-4E9B-85DE-C2339854A89E}" srcId="{9F97DE52-E7B8-432C-8327-A68DF13312AF}" destId="{9C4C75EE-BEFD-4956-8E2F-E8424EF4826B}" srcOrd="2" destOrd="0" parTransId="{0B7E67B9-67DB-4490-8247-1603849D76A1}" sibTransId="{E2936E6F-0E05-434C-A56D-603116C7E8D7}"/>
    <dgm:cxn modelId="{45FB4684-D823-4D92-9812-A1E04BE1C77C}" type="presOf" srcId="{0B7E67B9-67DB-4490-8247-1603849D76A1}" destId="{2C6177F0-4CD2-4627-B9EA-16F25430316E}" srcOrd="1" destOrd="0" presId="urn:microsoft.com/office/officeart/2005/8/layout/hierarchy2"/>
    <dgm:cxn modelId="{A53CEE7F-D554-4AAE-885F-79D54663610A}" type="presOf" srcId="{E7A5D4A3-31B1-45E3-A1AD-5AABC60CFFA3}" destId="{1499FEB8-3DDC-4FC7-B40C-0605411C0407}" srcOrd="0" destOrd="0" presId="urn:microsoft.com/office/officeart/2005/8/layout/hierarchy2"/>
    <dgm:cxn modelId="{99E0AB8C-DFB5-4F6E-A188-B0F41E711A8D}" srcId="{49E537C6-B527-4454-9F45-007831120A12}" destId="{397E0C85-27A0-49D2-8BA7-1B19F117A142}" srcOrd="0" destOrd="0" parTransId="{A4DF100A-C66D-4D4E-ABAB-FC74F7421C4C}" sibTransId="{AEFAEE52-8B43-4952-9A4A-60BE8FA6F374}"/>
    <dgm:cxn modelId="{5A136CE8-E7BA-475A-9E49-7305DD801811}" type="presOf" srcId="{82F3A9FE-0F62-4C18-80C0-A1CF3BF736CC}" destId="{E9D3FE46-156C-411C-86B5-FC3D37EAC737}" srcOrd="0" destOrd="0" presId="urn:microsoft.com/office/officeart/2005/8/layout/hierarchy2"/>
    <dgm:cxn modelId="{044D3DD7-A005-4B14-9CB1-CFF9375863AE}" type="presOf" srcId="{A4DF100A-C66D-4D4E-ABAB-FC74F7421C4C}" destId="{80CC4EE4-E32C-4CD4-BAC4-DE8F99BE5A75}" srcOrd="1" destOrd="0" presId="urn:microsoft.com/office/officeart/2005/8/layout/hierarchy2"/>
    <dgm:cxn modelId="{57C1D8C4-29C0-4445-A3EA-749F6E21F8DE}" type="presOf" srcId="{A4DF100A-C66D-4D4E-ABAB-FC74F7421C4C}" destId="{26DAB27A-A455-424B-8F37-9AF72DD74260}" srcOrd="0" destOrd="0" presId="urn:microsoft.com/office/officeart/2005/8/layout/hierarchy2"/>
    <dgm:cxn modelId="{4F4FF6E6-CDF9-4A3F-81A5-7A667EC2510C}" srcId="{21B69946-1151-44B5-84BB-DE3CBBC5DBBE}" destId="{CC6D0968-8FCC-4E33-BEF5-4A08452B4188}" srcOrd="0" destOrd="0" parTransId="{82F3A9FE-0F62-4C18-80C0-A1CF3BF736CC}" sibTransId="{C8D72060-5EE2-449F-8948-7E28690442C9}"/>
    <dgm:cxn modelId="{F28A0024-98B6-4570-95F8-186A2CC7136E}" type="presOf" srcId="{2736A08B-7A71-4C33-A682-D5293D784ACC}" destId="{479D5C68-6401-4944-9796-72F5592020D5}" srcOrd="0" destOrd="0" presId="urn:microsoft.com/office/officeart/2005/8/layout/hierarchy2"/>
    <dgm:cxn modelId="{44D2BB5B-F991-488D-BE63-3D676F7E3BB4}" srcId="{21B69946-1151-44B5-84BB-DE3CBBC5DBBE}" destId="{F87B2865-7BF3-48A9-AE99-71555466F1E7}" srcOrd="2" destOrd="0" parTransId="{37DFCA7C-D49B-4441-9AFE-BC82666D0EEC}" sibTransId="{7CBDBE36-5C73-4F01-B198-7E754565C5A6}"/>
    <dgm:cxn modelId="{9CF671E1-F6D6-4586-8FBC-E489F574C2E2}" type="presOf" srcId="{E740AE53-7F20-4BD0-8AC4-22B2CB5D5581}" destId="{45126A28-FBB8-4493-804B-FDBF2C0F41A6}" srcOrd="0" destOrd="0" presId="urn:microsoft.com/office/officeart/2005/8/layout/hierarchy2"/>
    <dgm:cxn modelId="{7BB1FFAF-E804-4642-9BA1-5BE23F90FB43}" type="presOf" srcId="{D4A9C677-76EB-4A14-9EF6-1B02B4E5572C}" destId="{D476C252-DECC-47FC-A652-C64420D1A1FF}" srcOrd="0" destOrd="0" presId="urn:microsoft.com/office/officeart/2005/8/layout/hierarchy2"/>
    <dgm:cxn modelId="{08AF7D79-1326-4737-AFD4-F491BE6979B4}" type="presOf" srcId="{E9E36B1F-872C-40D4-AC93-C6394745C493}" destId="{D1A3D5C4-736E-47DC-B0A3-B78D4A6BE138}" srcOrd="0" destOrd="0" presId="urn:microsoft.com/office/officeart/2005/8/layout/hierarchy2"/>
    <dgm:cxn modelId="{9A45D39A-2644-424B-B875-477A94D04C2E}" type="presOf" srcId="{151F9CD4-CEC1-42C2-805C-08F217971435}" destId="{9F4423E9-AE70-42F4-A217-355CA87B7BCA}" srcOrd="0" destOrd="0" presId="urn:microsoft.com/office/officeart/2005/8/layout/hierarchy2"/>
    <dgm:cxn modelId="{F80DFF8C-8686-4C7B-B48F-1667DDFE4EB7}" type="presOf" srcId="{CC6D0968-8FCC-4E33-BEF5-4A08452B4188}" destId="{DC491893-3C9C-4BB7-A3E6-E21917B777CB}" srcOrd="0" destOrd="0" presId="urn:microsoft.com/office/officeart/2005/8/layout/hierarchy2"/>
    <dgm:cxn modelId="{81C650B8-B0D4-4BCB-B163-E43C266E5C0E}" type="presOf" srcId="{A5DAA52E-D78F-4F17-ACCD-A82B1359F5F6}" destId="{701BE68A-D063-4B35-BD0F-3F6D5CB49E51}" srcOrd="0" destOrd="0" presId="urn:microsoft.com/office/officeart/2005/8/layout/hierarchy2"/>
    <dgm:cxn modelId="{A56EA857-F4F2-4EC7-B670-FDE38101BABD}" srcId="{F87B2865-7BF3-48A9-AE99-71555466F1E7}" destId="{EBCFC3B7-B6FE-46E9-A746-A9879311698B}" srcOrd="0" destOrd="0" parTransId="{C068C0D9-21CB-4F9A-8657-543D7AF7F2D7}" sibTransId="{E41E1791-6455-472D-8E4A-7819522C3E90}"/>
    <dgm:cxn modelId="{A66B789B-2817-4ECC-920F-F964B008D1E0}" type="presOf" srcId="{98F41F1F-0C61-4927-B3CC-0A085ED321DB}" destId="{38F039FD-189F-4435-960D-22AC806BFF63}" srcOrd="1" destOrd="0" presId="urn:microsoft.com/office/officeart/2005/8/layout/hierarchy2"/>
    <dgm:cxn modelId="{4C9E5891-D7D5-483A-A690-2AA3EA62D935}" srcId="{21B69946-1151-44B5-84BB-DE3CBBC5DBBE}" destId="{49E537C6-B527-4454-9F45-007831120A12}" srcOrd="4" destOrd="0" parTransId="{94DD4BF2-A9E8-4CA3-99A4-0E0470E0832D}" sibTransId="{C6B427E5-E9E6-4EC9-985D-9BC8F99F1627}"/>
    <dgm:cxn modelId="{DEA6D62D-2162-4E18-A356-D4D362D39ADD}" type="presOf" srcId="{397E0C85-27A0-49D2-8BA7-1B19F117A142}" destId="{073FE3E4-C353-4529-A71F-2AFD7E42E378}" srcOrd="0" destOrd="0" presId="urn:microsoft.com/office/officeart/2005/8/layout/hierarchy2"/>
    <dgm:cxn modelId="{961575A9-E47F-40BC-9BE9-61F9A6BA72A9}" srcId="{E7A5D4A3-31B1-45E3-A1AD-5AABC60CFFA3}" destId="{E9E36B1F-872C-40D4-AC93-C6394745C493}" srcOrd="0" destOrd="0" parTransId="{61FFF4EE-28E9-48F4-8514-96C437DE78AD}" sibTransId="{BCD511F2-E62A-48AB-914C-604E13599CF5}"/>
    <dgm:cxn modelId="{F38A71B6-E632-4EBA-BD62-4A0F6C6F705C}" type="presOf" srcId="{94DD4BF2-A9E8-4CA3-99A4-0E0470E0832D}" destId="{03D94D62-89E8-4CC3-BBB4-3EF0F5952B25}" srcOrd="0" destOrd="0" presId="urn:microsoft.com/office/officeart/2005/8/layout/hierarchy2"/>
    <dgm:cxn modelId="{1715B6B1-F60F-437D-AC8D-CC30E225E489}" type="presOf" srcId="{9F97DE52-E7B8-432C-8327-A68DF13312AF}" destId="{F2C9E225-D8ED-48D7-9A39-7D1A7024982B}" srcOrd="0" destOrd="0" presId="urn:microsoft.com/office/officeart/2005/8/layout/hierarchy2"/>
    <dgm:cxn modelId="{6ADC577A-F54F-4B0F-B179-9174CE736646}" type="presOf" srcId="{3FA3730D-274D-474E-B0D8-14596221DDF3}" destId="{7B8E09AA-0AC5-49D7-80E1-BA5EB0D54E72}" srcOrd="0" destOrd="0" presId="urn:microsoft.com/office/officeart/2005/8/layout/hierarchy2"/>
    <dgm:cxn modelId="{934957C8-E654-460C-9357-31DE6AB9BEFE}" srcId="{9F97DE52-E7B8-432C-8327-A68DF13312AF}" destId="{A5DAA52E-D78F-4F17-ACCD-A82B1359F5F6}" srcOrd="0" destOrd="0" parTransId="{0B49668B-84A6-412F-81F3-E8F69A153519}" sibTransId="{5A56DB19-9CAC-4BA1-9535-2FB368B2F20A}"/>
    <dgm:cxn modelId="{7A37009A-0A25-414F-AD67-2C3623D0B4D4}" type="presOf" srcId="{894458FF-B5B6-498D-921F-1B4B330D5581}" destId="{826E318B-8B57-4BAC-969F-45C8310DBFE2}" srcOrd="1" destOrd="0" presId="urn:microsoft.com/office/officeart/2005/8/layout/hierarchy2"/>
    <dgm:cxn modelId="{7A3D081A-ABE9-4599-97D7-5C48B51DA3A6}" type="presOf" srcId="{011214BA-104E-4058-A767-6FCE22A12EB6}" destId="{E64D30D9-05C4-4803-A455-C8393C75CB75}" srcOrd="0" destOrd="0" presId="urn:microsoft.com/office/officeart/2005/8/layout/hierarchy2"/>
    <dgm:cxn modelId="{DF32A911-0F1F-40F8-8539-61E33135E4DE}" type="presOf" srcId="{9778FFF8-A651-425A-A05F-DA79DA91D9A6}" destId="{62098509-20E3-46D2-A6AF-2725FA8CCE17}" srcOrd="0" destOrd="0" presId="urn:microsoft.com/office/officeart/2005/8/layout/hierarchy2"/>
    <dgm:cxn modelId="{2C48B663-7904-45DE-A333-AE23D1892948}" type="presOf" srcId="{A4FC282E-8945-4F24-97E0-4FA5CC43085B}" destId="{63A57473-BC61-45EE-8F66-1D6A988CEE45}" srcOrd="0" destOrd="0" presId="urn:microsoft.com/office/officeart/2005/8/layout/hierarchy2"/>
    <dgm:cxn modelId="{4A80FCD4-862E-47FA-9F6B-28F53A307840}" type="presOf" srcId="{C6B2ADCB-03E9-4A79-973F-EC1F36C3DF65}" destId="{DE36252C-C1C1-4435-AA26-F8C8E7184F2B}" srcOrd="1" destOrd="0" presId="urn:microsoft.com/office/officeart/2005/8/layout/hierarchy2"/>
    <dgm:cxn modelId="{28A7B001-268E-4753-A3CD-0623B7DF7F0A}" type="presOf" srcId="{37DFCA7C-D49B-4441-9AFE-BC82666D0EEC}" destId="{BECDE0E1-2C7A-4EF5-A262-AA007D948C7A}" srcOrd="0" destOrd="0" presId="urn:microsoft.com/office/officeart/2005/8/layout/hierarchy2"/>
    <dgm:cxn modelId="{C1CA8AB8-4D5F-4A55-B69B-E53C3049F891}" type="presOf" srcId="{731709CA-FB9A-4187-85E2-9008AB17F0E1}" destId="{48FD22E5-CB61-4B79-A65C-AD4BC74FA39D}" srcOrd="1" destOrd="0" presId="urn:microsoft.com/office/officeart/2005/8/layout/hierarchy2"/>
    <dgm:cxn modelId="{9D066891-6426-44C4-9128-1CFF6E701675}" type="presOf" srcId="{C068C0D9-21CB-4F9A-8657-543D7AF7F2D7}" destId="{D006E84E-1049-4214-AC41-159A72CA8D23}" srcOrd="0" destOrd="0" presId="urn:microsoft.com/office/officeart/2005/8/layout/hierarchy2"/>
    <dgm:cxn modelId="{A877E8DF-D81B-4A95-AB5B-5D85CF14EAA7}" type="presOf" srcId="{0B7E67B9-67DB-4490-8247-1603849D76A1}" destId="{BED5C098-D12E-4529-BEF0-0B8C4701D06F}" srcOrd="0" destOrd="0" presId="urn:microsoft.com/office/officeart/2005/8/layout/hierarchy2"/>
    <dgm:cxn modelId="{C77FFF82-6176-4449-9F45-484A7D6EDB24}" srcId="{21B69946-1151-44B5-84BB-DE3CBBC5DBBE}" destId="{9F97DE52-E7B8-432C-8327-A68DF13312AF}" srcOrd="1" destOrd="0" parTransId="{D4A9C677-76EB-4A14-9EF6-1B02B4E5572C}" sibTransId="{9836834C-314A-449F-9340-4A3A3E66223E}"/>
    <dgm:cxn modelId="{1D8382BA-A445-40FE-B22A-E424EBB08E58}" type="presOf" srcId="{EBCFC3B7-B6FE-46E9-A746-A9879311698B}" destId="{5A3B9805-FA62-430B-BFEB-1324997AAFBE}" srcOrd="0" destOrd="0" presId="urn:microsoft.com/office/officeart/2005/8/layout/hierarchy2"/>
    <dgm:cxn modelId="{4038F1A4-B7D5-44C3-A2C1-27FF44BEA385}" type="presOf" srcId="{C068C0D9-21CB-4F9A-8657-543D7AF7F2D7}" destId="{89ED39AA-38B8-4E9D-A29A-70395738D80D}" srcOrd="1" destOrd="0" presId="urn:microsoft.com/office/officeart/2005/8/layout/hierarchy2"/>
    <dgm:cxn modelId="{37C6A863-B197-49A1-94B2-C7FC03AFE901}" type="presOf" srcId="{894458FF-B5B6-498D-921F-1B4B330D5581}" destId="{81EC1853-FC2C-4FFC-9905-0F12DC485899}" srcOrd="0" destOrd="0" presId="urn:microsoft.com/office/officeart/2005/8/layout/hierarchy2"/>
    <dgm:cxn modelId="{CDDB8B1E-74C9-40E9-9B35-D34F2AC33A17}" srcId="{21B69946-1151-44B5-84BB-DE3CBBC5DBBE}" destId="{4F0B208D-5162-4D8C-8223-C2FD46917C94}" srcOrd="3" destOrd="0" parTransId="{3FA3730D-274D-474E-B0D8-14596221DDF3}" sibTransId="{8C7975D3-2416-45D7-BA17-0240E89B962D}"/>
    <dgm:cxn modelId="{9A88BD8B-ABAC-4C53-8EFC-EFAFAA9FB4E7}" type="presOf" srcId="{21B69946-1151-44B5-84BB-DE3CBBC5DBBE}" destId="{699DEC7C-81CC-4EFF-8A2F-4939834A0117}" srcOrd="0" destOrd="0" presId="urn:microsoft.com/office/officeart/2005/8/layout/hierarchy2"/>
    <dgm:cxn modelId="{482BF375-2F0F-4F5B-AA6A-B488F7DD0CCB}" type="presOf" srcId="{4F89AEC7-29B3-4AA3-8E8D-E2A9B1E3FD9F}" destId="{8759C10F-8C07-4075-BED8-5F3DD9EA19BD}" srcOrd="1" destOrd="0" presId="urn:microsoft.com/office/officeart/2005/8/layout/hierarchy2"/>
    <dgm:cxn modelId="{47537D6B-5BCD-4BE1-93BC-A81D01BBD376}" type="presOf" srcId="{4F0B208D-5162-4D8C-8223-C2FD46917C94}" destId="{DF4EEA57-CE98-45FF-88F5-BC8F9A892508}" srcOrd="0" destOrd="0" presId="urn:microsoft.com/office/officeart/2005/8/layout/hierarchy2"/>
    <dgm:cxn modelId="{04CCE64F-7DA3-4712-A3F6-A513C195034D}" srcId="{CC6D0968-8FCC-4E33-BEF5-4A08452B4188}" destId="{151F9CD4-CEC1-42C2-805C-08F217971435}" srcOrd="0" destOrd="0" parTransId="{98F41F1F-0C61-4927-B3CC-0A085ED321DB}" sibTransId="{FA0ABEA3-A614-405B-BF6B-5690496837AD}"/>
    <dgm:cxn modelId="{D7D56E8D-3A3B-48A8-B462-7E272704DCF3}" type="presOf" srcId="{0B49668B-84A6-412F-81F3-E8F69A153519}" destId="{116EA321-0717-42DE-9745-66E38906BDE8}" srcOrd="0" destOrd="0" presId="urn:microsoft.com/office/officeart/2005/8/layout/hierarchy2"/>
    <dgm:cxn modelId="{2BE04B4E-0C0D-46E8-B4EF-6BD727EB2C0A}" type="presOf" srcId="{4F89AEC7-29B3-4AA3-8E8D-E2A9B1E3FD9F}" destId="{B9192936-E518-48A5-BD44-0362A46E0CCB}" srcOrd="0" destOrd="0" presId="urn:microsoft.com/office/officeart/2005/8/layout/hierarchy2"/>
    <dgm:cxn modelId="{5013BF40-9528-491E-A993-A69BA97256A2}" type="presOf" srcId="{0B49668B-84A6-412F-81F3-E8F69A153519}" destId="{97A8138F-8E3C-45F2-891A-B079CD537114}" srcOrd="1" destOrd="0" presId="urn:microsoft.com/office/officeart/2005/8/layout/hierarchy2"/>
    <dgm:cxn modelId="{22DF6DC4-138F-46E8-9BCF-357AC19D9EE9}" type="presOf" srcId="{BB16C495-FBFF-4C9A-B8DF-39342B26A4F8}" destId="{EFA367A2-523D-41EF-932D-6C6FEAEAC2BE}" srcOrd="1" destOrd="0" presId="urn:microsoft.com/office/officeart/2005/8/layout/hierarchy2"/>
    <dgm:cxn modelId="{17BE5C89-88A2-4EC5-B79F-906FE0862BA0}" type="presOf" srcId="{8A478324-49F4-4909-9BA4-2EFCA0055E0F}" destId="{0F35BE9A-2A68-4D0C-AE99-266AD4BC043F}" srcOrd="0" destOrd="0" presId="urn:microsoft.com/office/officeart/2005/8/layout/hierarchy2"/>
    <dgm:cxn modelId="{50A9A4D7-7C3F-4D81-A291-881D7B301105}" type="presOf" srcId="{9778FFF8-A651-425A-A05F-DA79DA91D9A6}" destId="{9C5A6798-962F-4C11-965A-13109A2B3ADD}" srcOrd="1" destOrd="0" presId="urn:microsoft.com/office/officeart/2005/8/layout/hierarchy2"/>
    <dgm:cxn modelId="{4A793C3F-3D63-4F3C-98C7-614B9250EE99}" type="presOf" srcId="{D4A9C677-76EB-4A14-9EF6-1B02B4E5572C}" destId="{958954A7-7B60-4849-818A-D688FA41A62B}" srcOrd="1" destOrd="0" presId="urn:microsoft.com/office/officeart/2005/8/layout/hierarchy2"/>
    <dgm:cxn modelId="{EC885D6C-EC6F-45AE-AEFC-4F8C9BF30FB4}" srcId="{4F0B208D-5162-4D8C-8223-C2FD46917C94}" destId="{8A478324-49F4-4909-9BA4-2EFCA0055E0F}" srcOrd="1" destOrd="0" parTransId="{011214BA-104E-4058-A767-6FCE22A12EB6}" sibTransId="{05746FB0-FFB4-4C4C-AC5E-F20013834426}"/>
    <dgm:cxn modelId="{0B99E918-3AC7-476B-902A-AE47061D0DE7}" type="presOf" srcId="{94DD4BF2-A9E8-4CA3-99A4-0E0470E0832D}" destId="{E4E29E0A-1383-45EA-9191-C1190C45418E}" srcOrd="1" destOrd="0" presId="urn:microsoft.com/office/officeart/2005/8/layout/hierarchy2"/>
    <dgm:cxn modelId="{9E1937A1-2735-4537-924B-3F7522E514DF}" srcId="{E7A5D4A3-31B1-45E3-A1AD-5AABC60CFFA3}" destId="{21B69946-1151-44B5-84BB-DE3CBBC5DBBE}" srcOrd="1" destOrd="0" parTransId="{EC49CF51-FCDC-46A7-873E-7E2FC9DC4295}" sibTransId="{35ACC484-E744-43B0-925B-AEB64C40F026}"/>
    <dgm:cxn modelId="{961D935D-E244-41CA-BFC8-629709924977}" type="presOf" srcId="{9C4C75EE-BEFD-4956-8E2F-E8424EF4826B}" destId="{8C5D739E-8F13-42EB-8C0E-210049FD9961}" srcOrd="0" destOrd="0" presId="urn:microsoft.com/office/officeart/2005/8/layout/hierarchy2"/>
    <dgm:cxn modelId="{8A84C2A8-4D45-460C-B3BD-FD31B7C300E4}" type="presOf" srcId="{49E537C6-B527-4454-9F45-007831120A12}" destId="{6CF524F3-8FD9-434B-9F1E-D8A0F334FF0F}" srcOrd="0" destOrd="0" presId="urn:microsoft.com/office/officeart/2005/8/layout/hierarchy2"/>
    <dgm:cxn modelId="{E2D938D3-1B1C-49FD-BC8A-33014C8970C6}" type="presOf" srcId="{E93FCAEB-60A1-4E8A-85C3-1C83CEBEEEF9}" destId="{59FD7908-60CD-48A6-9C17-970C43D7F0E7}" srcOrd="0" destOrd="0" presId="urn:microsoft.com/office/officeart/2005/8/layout/hierarchy2"/>
    <dgm:cxn modelId="{8636FA6F-5641-405C-86B1-224306E33E11}" srcId="{CC6D0968-8FCC-4E33-BEF5-4A08452B4188}" destId="{2736A08B-7A71-4C33-A682-D5293D784ACC}" srcOrd="1" destOrd="0" parTransId="{BB16C495-FBFF-4C9A-B8DF-39342B26A4F8}" sibTransId="{CDB2EE92-F9FB-46DF-925C-3CD325E623E3}"/>
    <dgm:cxn modelId="{B02925CA-ED7A-4360-9632-68DB80D4447C}" type="presOf" srcId="{B23F3BA4-8F75-463D-82BC-C12D1740B45E}" destId="{FC43127D-2941-4AA1-BDD3-463C4E3C3F01}" srcOrd="0" destOrd="0" presId="urn:microsoft.com/office/officeart/2005/8/layout/hierarchy2"/>
    <dgm:cxn modelId="{34E05A36-EB5F-4A68-97F3-C47BCFF70D27}" type="presOf" srcId="{C654D36A-B073-4EC3-AE87-00D80F4C901F}" destId="{4755B62B-7882-4A79-8880-D4B2F8743CAC}" srcOrd="0" destOrd="0" presId="urn:microsoft.com/office/officeart/2005/8/layout/hierarchy2"/>
    <dgm:cxn modelId="{AEA4A051-6D02-4DB2-98C2-786070DE3E05}" srcId="{9F97DE52-E7B8-432C-8327-A68DF13312AF}" destId="{B23F3BA4-8F75-463D-82BC-C12D1740B45E}" srcOrd="1" destOrd="0" parTransId="{C6B2ADCB-03E9-4A79-973F-EC1F36C3DF65}" sibTransId="{77311A29-93C7-45E7-B561-72465D4BACA0}"/>
    <dgm:cxn modelId="{710505BE-0125-4FEB-A59B-9988FC4E6250}" type="presOf" srcId="{98F41F1F-0C61-4927-B3CC-0A085ED321DB}" destId="{0D8EC176-C450-4A17-B6CB-DE47D8FD3D91}" srcOrd="0" destOrd="0" presId="urn:microsoft.com/office/officeart/2005/8/layout/hierarchy2"/>
    <dgm:cxn modelId="{8FD6233B-7147-4F88-B6F2-D7EEDA095564}" type="presOf" srcId="{011214BA-104E-4058-A767-6FCE22A12EB6}" destId="{4988317E-8781-4260-86CD-7E498B0FABCA}" srcOrd="1" destOrd="0" presId="urn:microsoft.com/office/officeart/2005/8/layout/hierarchy2"/>
    <dgm:cxn modelId="{615C3CE8-D673-43BA-BD97-FB26214DF3EF}" srcId="{F87B2865-7BF3-48A9-AE99-71555466F1E7}" destId="{DE39B799-1955-4C71-8DD8-E6EB1EFABFFB}" srcOrd="2" destOrd="0" parTransId="{E740AE53-7F20-4BD0-8AC4-22B2CB5D5581}" sibTransId="{EF5BF934-E2F9-4B74-BEDB-922C3C87246E}"/>
    <dgm:cxn modelId="{54807DDA-4FC0-4DBD-BE2E-B19045C051D0}" srcId="{F87B2865-7BF3-48A9-AE99-71555466F1E7}" destId="{A4FC282E-8945-4F24-97E0-4FA5CC43085B}" srcOrd="1" destOrd="0" parTransId="{731709CA-FB9A-4187-85E2-9008AB17F0E1}" sibTransId="{969602BC-E8FA-4068-9EC6-D34BD61B085D}"/>
    <dgm:cxn modelId="{752A29A7-D81B-4013-AE75-41225FCD1A57}" type="presParOf" srcId="{1499FEB8-3DDC-4FC7-B40C-0605411C0407}" destId="{F702B498-6302-4AAF-80BC-ED93950EF212}" srcOrd="0" destOrd="0" presId="urn:microsoft.com/office/officeart/2005/8/layout/hierarchy2"/>
    <dgm:cxn modelId="{4D9F0AE2-0272-40DD-890C-0BB4BCE1BC47}" type="presParOf" srcId="{F702B498-6302-4AAF-80BC-ED93950EF212}" destId="{D1A3D5C4-736E-47DC-B0A3-B78D4A6BE138}" srcOrd="0" destOrd="0" presId="urn:microsoft.com/office/officeart/2005/8/layout/hierarchy2"/>
    <dgm:cxn modelId="{3C393B9C-C930-4F68-A20B-8F895ACE9979}" type="presParOf" srcId="{F702B498-6302-4AAF-80BC-ED93950EF212}" destId="{8C1149F3-4CEC-4F2B-A4C0-6BC8A1D105B1}" srcOrd="1" destOrd="0" presId="urn:microsoft.com/office/officeart/2005/8/layout/hierarchy2"/>
    <dgm:cxn modelId="{EFF440BA-0FD3-498E-AE0E-A35E296090A6}" type="presParOf" srcId="{1499FEB8-3DDC-4FC7-B40C-0605411C0407}" destId="{8E271B53-B67E-4213-8B12-E948272FDB58}" srcOrd="1" destOrd="0" presId="urn:microsoft.com/office/officeart/2005/8/layout/hierarchy2"/>
    <dgm:cxn modelId="{997D6CA8-1143-4DD1-A115-25DE06DA3866}" type="presParOf" srcId="{8E271B53-B67E-4213-8B12-E948272FDB58}" destId="{699DEC7C-81CC-4EFF-8A2F-4939834A0117}" srcOrd="0" destOrd="0" presId="urn:microsoft.com/office/officeart/2005/8/layout/hierarchy2"/>
    <dgm:cxn modelId="{C6E87A6E-13C5-40F2-A772-C7E0F36F8EE3}" type="presParOf" srcId="{8E271B53-B67E-4213-8B12-E948272FDB58}" destId="{E9A6C0CB-529C-405D-92B4-435D2CB0A6BB}" srcOrd="1" destOrd="0" presId="urn:microsoft.com/office/officeart/2005/8/layout/hierarchy2"/>
    <dgm:cxn modelId="{167FB440-2A90-4925-9DA8-0A3125878C4B}" type="presParOf" srcId="{E9A6C0CB-529C-405D-92B4-435D2CB0A6BB}" destId="{E9D3FE46-156C-411C-86B5-FC3D37EAC737}" srcOrd="0" destOrd="0" presId="urn:microsoft.com/office/officeart/2005/8/layout/hierarchy2"/>
    <dgm:cxn modelId="{C99F6A15-8B4A-44DE-9599-0C8AFADFFE1B}" type="presParOf" srcId="{E9D3FE46-156C-411C-86B5-FC3D37EAC737}" destId="{BF68DF31-B458-4470-B1D3-1625375FAC8E}" srcOrd="0" destOrd="0" presId="urn:microsoft.com/office/officeart/2005/8/layout/hierarchy2"/>
    <dgm:cxn modelId="{1445023A-35B6-4DB3-89E1-B4F50478B34A}" type="presParOf" srcId="{E9A6C0CB-529C-405D-92B4-435D2CB0A6BB}" destId="{890DA3F8-B04C-4161-9887-109E7B56C590}" srcOrd="1" destOrd="0" presId="urn:microsoft.com/office/officeart/2005/8/layout/hierarchy2"/>
    <dgm:cxn modelId="{16D68977-F29B-49B1-A997-FEFD04467A57}" type="presParOf" srcId="{890DA3F8-B04C-4161-9887-109E7B56C590}" destId="{DC491893-3C9C-4BB7-A3E6-E21917B777CB}" srcOrd="0" destOrd="0" presId="urn:microsoft.com/office/officeart/2005/8/layout/hierarchy2"/>
    <dgm:cxn modelId="{1EF5391F-B5F4-4726-A74B-29505DB7A704}" type="presParOf" srcId="{890DA3F8-B04C-4161-9887-109E7B56C590}" destId="{330EE4FC-DBED-4C3B-8BEB-04CADCDF4F71}" srcOrd="1" destOrd="0" presId="urn:microsoft.com/office/officeart/2005/8/layout/hierarchy2"/>
    <dgm:cxn modelId="{2ED45489-7D64-49F7-9D44-B6E9A0840E08}" type="presParOf" srcId="{330EE4FC-DBED-4C3B-8BEB-04CADCDF4F71}" destId="{0D8EC176-C450-4A17-B6CB-DE47D8FD3D91}" srcOrd="0" destOrd="0" presId="urn:microsoft.com/office/officeart/2005/8/layout/hierarchy2"/>
    <dgm:cxn modelId="{7A886EDD-86A9-4AE3-8904-E1A021C81D3C}" type="presParOf" srcId="{0D8EC176-C450-4A17-B6CB-DE47D8FD3D91}" destId="{38F039FD-189F-4435-960D-22AC806BFF63}" srcOrd="0" destOrd="0" presId="urn:microsoft.com/office/officeart/2005/8/layout/hierarchy2"/>
    <dgm:cxn modelId="{19577D6E-8CD0-4A75-851C-640F555E905A}" type="presParOf" srcId="{330EE4FC-DBED-4C3B-8BEB-04CADCDF4F71}" destId="{D77634BC-CEA6-4735-834A-9E461353AE26}" srcOrd="1" destOrd="0" presId="urn:microsoft.com/office/officeart/2005/8/layout/hierarchy2"/>
    <dgm:cxn modelId="{4C5C447B-984F-4A48-B698-8DF41CA9317E}" type="presParOf" srcId="{D77634BC-CEA6-4735-834A-9E461353AE26}" destId="{9F4423E9-AE70-42F4-A217-355CA87B7BCA}" srcOrd="0" destOrd="0" presId="urn:microsoft.com/office/officeart/2005/8/layout/hierarchy2"/>
    <dgm:cxn modelId="{6BF7BB61-3351-464E-9FA8-F6B6A18FC334}" type="presParOf" srcId="{D77634BC-CEA6-4735-834A-9E461353AE26}" destId="{E8246B82-CF23-4555-973F-D7D9F23EE539}" srcOrd="1" destOrd="0" presId="urn:microsoft.com/office/officeart/2005/8/layout/hierarchy2"/>
    <dgm:cxn modelId="{8798613B-2235-4126-A379-5970079081DF}" type="presParOf" srcId="{330EE4FC-DBED-4C3B-8BEB-04CADCDF4F71}" destId="{5A8CC3E8-C070-4B89-885D-FBE6D0A5473F}" srcOrd="2" destOrd="0" presId="urn:microsoft.com/office/officeart/2005/8/layout/hierarchy2"/>
    <dgm:cxn modelId="{D75430F8-DF19-404A-BDA8-90975551277E}" type="presParOf" srcId="{5A8CC3E8-C070-4B89-885D-FBE6D0A5473F}" destId="{EFA367A2-523D-41EF-932D-6C6FEAEAC2BE}" srcOrd="0" destOrd="0" presId="urn:microsoft.com/office/officeart/2005/8/layout/hierarchy2"/>
    <dgm:cxn modelId="{10F4B407-71C1-45B5-91A6-A4DBA6453037}" type="presParOf" srcId="{330EE4FC-DBED-4C3B-8BEB-04CADCDF4F71}" destId="{641D30A9-A918-43BA-9E14-5FFAC1536ADB}" srcOrd="3" destOrd="0" presId="urn:microsoft.com/office/officeart/2005/8/layout/hierarchy2"/>
    <dgm:cxn modelId="{594112CF-E22F-4FE2-84CF-91BAB59B73D3}" type="presParOf" srcId="{641D30A9-A918-43BA-9E14-5FFAC1536ADB}" destId="{479D5C68-6401-4944-9796-72F5592020D5}" srcOrd="0" destOrd="0" presId="urn:microsoft.com/office/officeart/2005/8/layout/hierarchy2"/>
    <dgm:cxn modelId="{F505F05F-9105-4C4E-A662-7CA0C4CE6275}" type="presParOf" srcId="{641D30A9-A918-43BA-9E14-5FFAC1536ADB}" destId="{219343F3-853E-4A50-8B42-609D36AFA2EA}" srcOrd="1" destOrd="0" presId="urn:microsoft.com/office/officeart/2005/8/layout/hierarchy2"/>
    <dgm:cxn modelId="{ECD31862-780F-4BE6-85B3-BBE74475524C}" type="presParOf" srcId="{E9A6C0CB-529C-405D-92B4-435D2CB0A6BB}" destId="{D476C252-DECC-47FC-A652-C64420D1A1FF}" srcOrd="2" destOrd="0" presId="urn:microsoft.com/office/officeart/2005/8/layout/hierarchy2"/>
    <dgm:cxn modelId="{A4A23508-C23A-4094-A08F-10AEC7F01FAC}" type="presParOf" srcId="{D476C252-DECC-47FC-A652-C64420D1A1FF}" destId="{958954A7-7B60-4849-818A-D688FA41A62B}" srcOrd="0" destOrd="0" presId="urn:microsoft.com/office/officeart/2005/8/layout/hierarchy2"/>
    <dgm:cxn modelId="{B4585768-E703-459D-A41D-2ACEBA8240DB}" type="presParOf" srcId="{E9A6C0CB-529C-405D-92B4-435D2CB0A6BB}" destId="{1202C838-5C53-473E-8B12-5C5B35D4651D}" srcOrd="3" destOrd="0" presId="urn:microsoft.com/office/officeart/2005/8/layout/hierarchy2"/>
    <dgm:cxn modelId="{DD75F9C5-DC8E-4191-900B-984B1D3565A5}" type="presParOf" srcId="{1202C838-5C53-473E-8B12-5C5B35D4651D}" destId="{F2C9E225-D8ED-48D7-9A39-7D1A7024982B}" srcOrd="0" destOrd="0" presId="urn:microsoft.com/office/officeart/2005/8/layout/hierarchy2"/>
    <dgm:cxn modelId="{B76B859E-1FCB-4FF2-AE2E-1CC98EB7F47F}" type="presParOf" srcId="{1202C838-5C53-473E-8B12-5C5B35D4651D}" destId="{FA07F9F8-80EE-4564-8990-63A962A33DD5}" srcOrd="1" destOrd="0" presId="urn:microsoft.com/office/officeart/2005/8/layout/hierarchy2"/>
    <dgm:cxn modelId="{3AA4D49A-AFCD-4ECB-B6E3-00FA10C037FF}" type="presParOf" srcId="{FA07F9F8-80EE-4564-8990-63A962A33DD5}" destId="{116EA321-0717-42DE-9745-66E38906BDE8}" srcOrd="0" destOrd="0" presId="urn:microsoft.com/office/officeart/2005/8/layout/hierarchy2"/>
    <dgm:cxn modelId="{99D319B6-53C6-4155-B34B-C24376269861}" type="presParOf" srcId="{116EA321-0717-42DE-9745-66E38906BDE8}" destId="{97A8138F-8E3C-45F2-891A-B079CD537114}" srcOrd="0" destOrd="0" presId="urn:microsoft.com/office/officeart/2005/8/layout/hierarchy2"/>
    <dgm:cxn modelId="{FCCF568A-FF5E-4A49-AB11-7C0E3E0548D4}" type="presParOf" srcId="{FA07F9F8-80EE-4564-8990-63A962A33DD5}" destId="{7306A746-AFA0-4D22-BCF2-31E814EFBA65}" srcOrd="1" destOrd="0" presId="urn:microsoft.com/office/officeart/2005/8/layout/hierarchy2"/>
    <dgm:cxn modelId="{8A0025AE-818F-4996-9FA7-479251006587}" type="presParOf" srcId="{7306A746-AFA0-4D22-BCF2-31E814EFBA65}" destId="{701BE68A-D063-4B35-BD0F-3F6D5CB49E51}" srcOrd="0" destOrd="0" presId="urn:microsoft.com/office/officeart/2005/8/layout/hierarchy2"/>
    <dgm:cxn modelId="{087AEA93-F3CC-4058-A08F-1B64ABD130D1}" type="presParOf" srcId="{7306A746-AFA0-4D22-BCF2-31E814EFBA65}" destId="{F8538905-F86F-47D7-A67E-1E3B7477C57B}" srcOrd="1" destOrd="0" presId="urn:microsoft.com/office/officeart/2005/8/layout/hierarchy2"/>
    <dgm:cxn modelId="{2DFBF584-7371-4074-9844-679CEF37BD91}" type="presParOf" srcId="{FA07F9F8-80EE-4564-8990-63A962A33DD5}" destId="{5898CB0B-853F-42B9-9454-97B6BA1BC9C1}" srcOrd="2" destOrd="0" presId="urn:microsoft.com/office/officeart/2005/8/layout/hierarchy2"/>
    <dgm:cxn modelId="{C2089089-0BA7-48CA-95B5-F265DC1BE5A4}" type="presParOf" srcId="{5898CB0B-853F-42B9-9454-97B6BA1BC9C1}" destId="{DE36252C-C1C1-4435-AA26-F8C8E7184F2B}" srcOrd="0" destOrd="0" presId="urn:microsoft.com/office/officeart/2005/8/layout/hierarchy2"/>
    <dgm:cxn modelId="{2E628496-A8BE-4899-97C8-DC0B70701EF7}" type="presParOf" srcId="{FA07F9F8-80EE-4564-8990-63A962A33DD5}" destId="{051DA715-73EB-40CF-BBB9-DF9DBEA1BB0D}" srcOrd="3" destOrd="0" presId="urn:microsoft.com/office/officeart/2005/8/layout/hierarchy2"/>
    <dgm:cxn modelId="{7B9A13FA-6F6C-4209-8B91-A553EEEB6044}" type="presParOf" srcId="{051DA715-73EB-40CF-BBB9-DF9DBEA1BB0D}" destId="{FC43127D-2941-4AA1-BDD3-463C4E3C3F01}" srcOrd="0" destOrd="0" presId="urn:microsoft.com/office/officeart/2005/8/layout/hierarchy2"/>
    <dgm:cxn modelId="{C7C3844A-ADEC-413C-9B24-71F245BB3C49}" type="presParOf" srcId="{051DA715-73EB-40CF-BBB9-DF9DBEA1BB0D}" destId="{68FEB5EF-C155-4048-9696-C7ABC214F3BF}" srcOrd="1" destOrd="0" presId="urn:microsoft.com/office/officeart/2005/8/layout/hierarchy2"/>
    <dgm:cxn modelId="{F548B516-C138-43AA-A07E-F43FA515DA22}" type="presParOf" srcId="{FA07F9F8-80EE-4564-8990-63A962A33DD5}" destId="{BED5C098-D12E-4529-BEF0-0B8C4701D06F}" srcOrd="4" destOrd="0" presId="urn:microsoft.com/office/officeart/2005/8/layout/hierarchy2"/>
    <dgm:cxn modelId="{EC65D754-1FE7-4DDF-A76A-137CA7429A2B}" type="presParOf" srcId="{BED5C098-D12E-4529-BEF0-0B8C4701D06F}" destId="{2C6177F0-4CD2-4627-B9EA-16F25430316E}" srcOrd="0" destOrd="0" presId="urn:microsoft.com/office/officeart/2005/8/layout/hierarchy2"/>
    <dgm:cxn modelId="{D3412FD8-6112-4BBC-B54E-F99F595922D8}" type="presParOf" srcId="{FA07F9F8-80EE-4564-8990-63A962A33DD5}" destId="{C84B3F61-D7AD-4036-8F51-058B7284B114}" srcOrd="5" destOrd="0" presId="urn:microsoft.com/office/officeart/2005/8/layout/hierarchy2"/>
    <dgm:cxn modelId="{4B058438-D09E-497D-A401-AED9C0ACD6D4}" type="presParOf" srcId="{C84B3F61-D7AD-4036-8F51-058B7284B114}" destId="{8C5D739E-8F13-42EB-8C0E-210049FD9961}" srcOrd="0" destOrd="0" presId="urn:microsoft.com/office/officeart/2005/8/layout/hierarchy2"/>
    <dgm:cxn modelId="{5C6567CD-583E-4951-9014-B871F8543C0C}" type="presParOf" srcId="{C84B3F61-D7AD-4036-8F51-058B7284B114}" destId="{0BF9C77B-B342-47E9-A500-67DDE7E62B2D}" srcOrd="1" destOrd="0" presId="urn:microsoft.com/office/officeart/2005/8/layout/hierarchy2"/>
    <dgm:cxn modelId="{11C01B7A-3D2E-4BEF-BD96-42A88E1C25B5}" type="presParOf" srcId="{E9A6C0CB-529C-405D-92B4-435D2CB0A6BB}" destId="{BECDE0E1-2C7A-4EF5-A262-AA007D948C7A}" srcOrd="4" destOrd="0" presId="urn:microsoft.com/office/officeart/2005/8/layout/hierarchy2"/>
    <dgm:cxn modelId="{60AE46D8-47EF-4AD3-8EB0-C2F734CE1DD5}" type="presParOf" srcId="{BECDE0E1-2C7A-4EF5-A262-AA007D948C7A}" destId="{99FB016B-89C9-44E5-B1AB-9A06A8C06C5B}" srcOrd="0" destOrd="0" presId="urn:microsoft.com/office/officeart/2005/8/layout/hierarchy2"/>
    <dgm:cxn modelId="{DB8B5C4C-4B3D-4A40-BC53-E06838AE5712}" type="presParOf" srcId="{E9A6C0CB-529C-405D-92B4-435D2CB0A6BB}" destId="{819F7B05-4199-4059-8B34-3426181887A3}" srcOrd="5" destOrd="0" presId="urn:microsoft.com/office/officeart/2005/8/layout/hierarchy2"/>
    <dgm:cxn modelId="{5301F4E7-C81E-4D1D-9B35-BF3E79620B0B}" type="presParOf" srcId="{819F7B05-4199-4059-8B34-3426181887A3}" destId="{0F0C9666-6FCC-476A-9136-747C16793509}" srcOrd="0" destOrd="0" presId="urn:microsoft.com/office/officeart/2005/8/layout/hierarchy2"/>
    <dgm:cxn modelId="{34AA90FB-128E-4EE7-A007-A9227EA4CFB3}" type="presParOf" srcId="{819F7B05-4199-4059-8B34-3426181887A3}" destId="{AA509402-DC4D-4244-A33F-E5E0167F6A54}" srcOrd="1" destOrd="0" presId="urn:microsoft.com/office/officeart/2005/8/layout/hierarchy2"/>
    <dgm:cxn modelId="{F955699B-3C7E-4499-B449-23D90F5D9D97}" type="presParOf" srcId="{AA509402-DC4D-4244-A33F-E5E0167F6A54}" destId="{D006E84E-1049-4214-AC41-159A72CA8D23}" srcOrd="0" destOrd="0" presId="urn:microsoft.com/office/officeart/2005/8/layout/hierarchy2"/>
    <dgm:cxn modelId="{E5F1672D-12D6-4EDD-A26D-64AA1630851F}" type="presParOf" srcId="{D006E84E-1049-4214-AC41-159A72CA8D23}" destId="{89ED39AA-38B8-4E9D-A29A-70395738D80D}" srcOrd="0" destOrd="0" presId="urn:microsoft.com/office/officeart/2005/8/layout/hierarchy2"/>
    <dgm:cxn modelId="{3E5975D2-97C4-475D-8699-7A21EBF21A33}" type="presParOf" srcId="{AA509402-DC4D-4244-A33F-E5E0167F6A54}" destId="{6AD0E3C0-C6D6-44C8-8297-33794FCC67CC}" srcOrd="1" destOrd="0" presId="urn:microsoft.com/office/officeart/2005/8/layout/hierarchy2"/>
    <dgm:cxn modelId="{F53D4F9A-B41A-4BEA-8859-4AA7347C6F84}" type="presParOf" srcId="{6AD0E3C0-C6D6-44C8-8297-33794FCC67CC}" destId="{5A3B9805-FA62-430B-BFEB-1324997AAFBE}" srcOrd="0" destOrd="0" presId="urn:microsoft.com/office/officeart/2005/8/layout/hierarchy2"/>
    <dgm:cxn modelId="{6F050330-4C01-4767-A8BA-5EF32896EBCF}" type="presParOf" srcId="{6AD0E3C0-C6D6-44C8-8297-33794FCC67CC}" destId="{A2041F5F-1F9C-4237-94D4-7692D416453C}" srcOrd="1" destOrd="0" presId="urn:microsoft.com/office/officeart/2005/8/layout/hierarchy2"/>
    <dgm:cxn modelId="{F4B591D4-3D9F-4F9A-BF39-A2E71822478C}" type="presParOf" srcId="{AA509402-DC4D-4244-A33F-E5E0167F6A54}" destId="{5A9179BD-E009-4871-9CB8-B50C766E21DB}" srcOrd="2" destOrd="0" presId="urn:microsoft.com/office/officeart/2005/8/layout/hierarchy2"/>
    <dgm:cxn modelId="{32CE06D5-B9DF-47A5-BDD8-40E06EC4C6CC}" type="presParOf" srcId="{5A9179BD-E009-4871-9CB8-B50C766E21DB}" destId="{48FD22E5-CB61-4B79-A65C-AD4BC74FA39D}" srcOrd="0" destOrd="0" presId="urn:microsoft.com/office/officeart/2005/8/layout/hierarchy2"/>
    <dgm:cxn modelId="{1B464DB9-D65D-42E4-88A7-746473EFE751}" type="presParOf" srcId="{AA509402-DC4D-4244-A33F-E5E0167F6A54}" destId="{0387834F-D3E3-41CF-9AAE-E8D4CD451FE9}" srcOrd="3" destOrd="0" presId="urn:microsoft.com/office/officeart/2005/8/layout/hierarchy2"/>
    <dgm:cxn modelId="{956ED3C1-58C4-48C8-8347-ECE9414B9AC9}" type="presParOf" srcId="{0387834F-D3E3-41CF-9AAE-E8D4CD451FE9}" destId="{63A57473-BC61-45EE-8F66-1D6A988CEE45}" srcOrd="0" destOrd="0" presId="urn:microsoft.com/office/officeart/2005/8/layout/hierarchy2"/>
    <dgm:cxn modelId="{2BE35163-152C-43FC-BEBE-90099FFC7B8A}" type="presParOf" srcId="{0387834F-D3E3-41CF-9AAE-E8D4CD451FE9}" destId="{99708F2B-2E7F-493E-9524-2075417A00DA}" srcOrd="1" destOrd="0" presId="urn:microsoft.com/office/officeart/2005/8/layout/hierarchy2"/>
    <dgm:cxn modelId="{331C6CB5-2F9E-4EF3-BD17-4C219F6B6C38}" type="presParOf" srcId="{AA509402-DC4D-4244-A33F-E5E0167F6A54}" destId="{45126A28-FBB8-4493-804B-FDBF2C0F41A6}" srcOrd="4" destOrd="0" presId="urn:microsoft.com/office/officeart/2005/8/layout/hierarchy2"/>
    <dgm:cxn modelId="{50D3C5B9-671C-49EA-ADC6-3642739D95A4}" type="presParOf" srcId="{45126A28-FBB8-4493-804B-FDBF2C0F41A6}" destId="{631200EB-C90A-41C6-A255-5A4958D40294}" srcOrd="0" destOrd="0" presId="urn:microsoft.com/office/officeart/2005/8/layout/hierarchy2"/>
    <dgm:cxn modelId="{E4C5EC8E-A275-425C-A0B6-DF47EB4E976B}" type="presParOf" srcId="{AA509402-DC4D-4244-A33F-E5E0167F6A54}" destId="{948C8FB2-6512-4652-82FA-378169E70042}" srcOrd="5" destOrd="0" presId="urn:microsoft.com/office/officeart/2005/8/layout/hierarchy2"/>
    <dgm:cxn modelId="{499667FA-218A-446E-AF11-133194306B66}" type="presParOf" srcId="{948C8FB2-6512-4652-82FA-378169E70042}" destId="{69B85A6C-C4E5-48BC-8CB2-2955BC75E94A}" srcOrd="0" destOrd="0" presId="urn:microsoft.com/office/officeart/2005/8/layout/hierarchy2"/>
    <dgm:cxn modelId="{9448BCAA-CE30-49B7-ACF7-6FF6735529BC}" type="presParOf" srcId="{948C8FB2-6512-4652-82FA-378169E70042}" destId="{F680CD22-24E8-4702-850D-A80B4D75BA49}" srcOrd="1" destOrd="0" presId="urn:microsoft.com/office/officeart/2005/8/layout/hierarchy2"/>
    <dgm:cxn modelId="{FD483897-91D2-4A49-9A05-7D1738739DB5}" type="presParOf" srcId="{E9A6C0CB-529C-405D-92B4-435D2CB0A6BB}" destId="{7B8E09AA-0AC5-49D7-80E1-BA5EB0D54E72}" srcOrd="6" destOrd="0" presId="urn:microsoft.com/office/officeart/2005/8/layout/hierarchy2"/>
    <dgm:cxn modelId="{872E37BA-6E11-41DB-9CA9-BB7A0B3ABBF0}" type="presParOf" srcId="{7B8E09AA-0AC5-49D7-80E1-BA5EB0D54E72}" destId="{24287579-55CB-4885-9DE5-6626295F10D6}" srcOrd="0" destOrd="0" presId="urn:microsoft.com/office/officeart/2005/8/layout/hierarchy2"/>
    <dgm:cxn modelId="{40161267-59F8-493D-B33A-8DCCD130910D}" type="presParOf" srcId="{E9A6C0CB-529C-405D-92B4-435D2CB0A6BB}" destId="{D166F0EA-ED9B-45CD-B70A-E09950367CBB}" srcOrd="7" destOrd="0" presId="urn:microsoft.com/office/officeart/2005/8/layout/hierarchy2"/>
    <dgm:cxn modelId="{81BC0953-D638-410D-99AC-75B325B4DD0C}" type="presParOf" srcId="{D166F0EA-ED9B-45CD-B70A-E09950367CBB}" destId="{DF4EEA57-CE98-45FF-88F5-BC8F9A892508}" srcOrd="0" destOrd="0" presId="urn:microsoft.com/office/officeart/2005/8/layout/hierarchy2"/>
    <dgm:cxn modelId="{63BD2088-7307-4BD2-AF7A-28788947BFE0}" type="presParOf" srcId="{D166F0EA-ED9B-45CD-B70A-E09950367CBB}" destId="{30C46845-A601-4FEA-B049-1653D45E1F9E}" srcOrd="1" destOrd="0" presId="urn:microsoft.com/office/officeart/2005/8/layout/hierarchy2"/>
    <dgm:cxn modelId="{8BD3B08E-B8D7-4EF0-AB15-DA074349139F}" type="presParOf" srcId="{30C46845-A601-4FEA-B049-1653D45E1F9E}" destId="{81EC1853-FC2C-4FFC-9905-0F12DC485899}" srcOrd="0" destOrd="0" presId="urn:microsoft.com/office/officeart/2005/8/layout/hierarchy2"/>
    <dgm:cxn modelId="{8A61711B-A0F0-40D3-96B3-9EC53B6A2FB0}" type="presParOf" srcId="{81EC1853-FC2C-4FFC-9905-0F12DC485899}" destId="{826E318B-8B57-4BAC-969F-45C8310DBFE2}" srcOrd="0" destOrd="0" presId="urn:microsoft.com/office/officeart/2005/8/layout/hierarchy2"/>
    <dgm:cxn modelId="{C6BA1E46-006A-4A6C-B95E-AFD6E82CD616}" type="presParOf" srcId="{30C46845-A601-4FEA-B049-1653D45E1F9E}" destId="{8EBB9AB1-BB40-472B-A606-0B58BAC96240}" srcOrd="1" destOrd="0" presId="urn:microsoft.com/office/officeart/2005/8/layout/hierarchy2"/>
    <dgm:cxn modelId="{A0B6B8C4-E1A4-4358-92E8-361007BFFB9D}" type="presParOf" srcId="{8EBB9AB1-BB40-472B-A606-0B58BAC96240}" destId="{59FD7908-60CD-48A6-9C17-970C43D7F0E7}" srcOrd="0" destOrd="0" presId="urn:microsoft.com/office/officeart/2005/8/layout/hierarchy2"/>
    <dgm:cxn modelId="{F630F8A3-CD3B-4CC0-B64A-D7903252C261}" type="presParOf" srcId="{8EBB9AB1-BB40-472B-A606-0B58BAC96240}" destId="{278198A8-0EBA-45E5-996B-AA2F8EBEFE75}" srcOrd="1" destOrd="0" presId="urn:microsoft.com/office/officeart/2005/8/layout/hierarchy2"/>
    <dgm:cxn modelId="{6C15DEFF-628F-4AB5-8A46-6B9583D1A76D}" type="presParOf" srcId="{30C46845-A601-4FEA-B049-1653D45E1F9E}" destId="{E64D30D9-05C4-4803-A455-C8393C75CB75}" srcOrd="2" destOrd="0" presId="urn:microsoft.com/office/officeart/2005/8/layout/hierarchy2"/>
    <dgm:cxn modelId="{CFB49844-D068-44D0-A11D-1584E389943E}" type="presParOf" srcId="{E64D30D9-05C4-4803-A455-C8393C75CB75}" destId="{4988317E-8781-4260-86CD-7E498B0FABCA}" srcOrd="0" destOrd="0" presId="urn:microsoft.com/office/officeart/2005/8/layout/hierarchy2"/>
    <dgm:cxn modelId="{06273B7A-74D2-4BC1-B524-B659FB0F5F72}" type="presParOf" srcId="{30C46845-A601-4FEA-B049-1653D45E1F9E}" destId="{96FBE4E5-5147-42A7-A1C5-560972AE296D}" srcOrd="3" destOrd="0" presId="urn:microsoft.com/office/officeart/2005/8/layout/hierarchy2"/>
    <dgm:cxn modelId="{9101ADD2-90C8-460A-A9B5-886ED26BF029}" type="presParOf" srcId="{96FBE4E5-5147-42A7-A1C5-560972AE296D}" destId="{0F35BE9A-2A68-4D0C-AE99-266AD4BC043F}" srcOrd="0" destOrd="0" presId="urn:microsoft.com/office/officeart/2005/8/layout/hierarchy2"/>
    <dgm:cxn modelId="{4745D66B-F580-4AC5-83E2-F1068324DB03}" type="presParOf" srcId="{96FBE4E5-5147-42A7-A1C5-560972AE296D}" destId="{9AD95FF9-9130-4A1F-89F4-7CE585BB0C14}" srcOrd="1" destOrd="0" presId="urn:microsoft.com/office/officeart/2005/8/layout/hierarchy2"/>
    <dgm:cxn modelId="{6542B56E-6CF0-4999-B5D3-C0D2DD77FAEE}" type="presParOf" srcId="{E9A6C0CB-529C-405D-92B4-435D2CB0A6BB}" destId="{03D94D62-89E8-4CC3-BBB4-3EF0F5952B25}" srcOrd="8" destOrd="0" presId="urn:microsoft.com/office/officeart/2005/8/layout/hierarchy2"/>
    <dgm:cxn modelId="{77476502-7EFA-4479-8B3D-752A5077D737}" type="presParOf" srcId="{03D94D62-89E8-4CC3-BBB4-3EF0F5952B25}" destId="{E4E29E0A-1383-45EA-9191-C1190C45418E}" srcOrd="0" destOrd="0" presId="urn:microsoft.com/office/officeart/2005/8/layout/hierarchy2"/>
    <dgm:cxn modelId="{8736EF78-BB8E-4727-BAE4-86FFDC1A8695}" type="presParOf" srcId="{E9A6C0CB-529C-405D-92B4-435D2CB0A6BB}" destId="{0E283764-4B0E-4DE1-AB6D-FB13F6F89652}" srcOrd="9" destOrd="0" presId="urn:microsoft.com/office/officeart/2005/8/layout/hierarchy2"/>
    <dgm:cxn modelId="{1E187D48-9841-4324-BCC3-9A0D45EFCE30}" type="presParOf" srcId="{0E283764-4B0E-4DE1-AB6D-FB13F6F89652}" destId="{6CF524F3-8FD9-434B-9F1E-D8A0F334FF0F}" srcOrd="0" destOrd="0" presId="urn:microsoft.com/office/officeart/2005/8/layout/hierarchy2"/>
    <dgm:cxn modelId="{AED2E912-60B6-4924-8AE8-1ABBAF2C9328}" type="presParOf" srcId="{0E283764-4B0E-4DE1-AB6D-FB13F6F89652}" destId="{EA881170-5439-459A-8B34-8E5846E2324D}" srcOrd="1" destOrd="0" presId="urn:microsoft.com/office/officeart/2005/8/layout/hierarchy2"/>
    <dgm:cxn modelId="{C16EF587-4BC1-45B3-9DDB-05AE1D245D9B}" type="presParOf" srcId="{EA881170-5439-459A-8B34-8E5846E2324D}" destId="{26DAB27A-A455-424B-8F37-9AF72DD74260}" srcOrd="0" destOrd="0" presId="urn:microsoft.com/office/officeart/2005/8/layout/hierarchy2"/>
    <dgm:cxn modelId="{879FA93A-DD53-4E10-89D0-9AA283E16F87}" type="presParOf" srcId="{26DAB27A-A455-424B-8F37-9AF72DD74260}" destId="{80CC4EE4-E32C-4CD4-BAC4-DE8F99BE5A75}" srcOrd="0" destOrd="0" presId="urn:microsoft.com/office/officeart/2005/8/layout/hierarchy2"/>
    <dgm:cxn modelId="{EFAD3989-3A4C-446D-836A-0A1FE308C3BE}" type="presParOf" srcId="{EA881170-5439-459A-8B34-8E5846E2324D}" destId="{2A0D729D-43AE-494B-A4B9-302DD4F05750}" srcOrd="1" destOrd="0" presId="urn:microsoft.com/office/officeart/2005/8/layout/hierarchy2"/>
    <dgm:cxn modelId="{41F55A41-B6CB-4641-BA18-9A5F46D0D93A}" type="presParOf" srcId="{2A0D729D-43AE-494B-A4B9-302DD4F05750}" destId="{073FE3E4-C353-4529-A71F-2AFD7E42E378}" srcOrd="0" destOrd="0" presId="urn:microsoft.com/office/officeart/2005/8/layout/hierarchy2"/>
    <dgm:cxn modelId="{9A249A3A-3353-426B-B6D4-818D77D36B3B}" type="presParOf" srcId="{2A0D729D-43AE-494B-A4B9-302DD4F05750}" destId="{0AD9A8F9-1EDD-421A-A825-42AAE491B192}" srcOrd="1" destOrd="0" presId="urn:microsoft.com/office/officeart/2005/8/layout/hierarchy2"/>
    <dgm:cxn modelId="{82F260E0-EAA1-43A8-8BC0-53CA364B4FC8}" type="presParOf" srcId="{EA881170-5439-459A-8B34-8E5846E2324D}" destId="{B9192936-E518-48A5-BD44-0362A46E0CCB}" srcOrd="2" destOrd="0" presId="urn:microsoft.com/office/officeart/2005/8/layout/hierarchy2"/>
    <dgm:cxn modelId="{56906F22-457D-4774-9BC9-19B6512D400D}" type="presParOf" srcId="{B9192936-E518-48A5-BD44-0362A46E0CCB}" destId="{8759C10F-8C07-4075-BED8-5F3DD9EA19BD}" srcOrd="0" destOrd="0" presId="urn:microsoft.com/office/officeart/2005/8/layout/hierarchy2"/>
    <dgm:cxn modelId="{93AA3178-4C9F-426D-AFC5-5CEEA3481FFE}" type="presParOf" srcId="{EA881170-5439-459A-8B34-8E5846E2324D}" destId="{4A7832DD-18B1-4965-83B3-3EF0192FA870}" srcOrd="3" destOrd="0" presId="urn:microsoft.com/office/officeart/2005/8/layout/hierarchy2"/>
    <dgm:cxn modelId="{104797CA-73D4-40FE-90B2-560C6ED5EFBC}" type="presParOf" srcId="{4A7832DD-18B1-4965-83B3-3EF0192FA870}" destId="{F82E8FC2-6730-4203-AA1E-FF048628AB7F}" srcOrd="0" destOrd="0" presId="urn:microsoft.com/office/officeart/2005/8/layout/hierarchy2"/>
    <dgm:cxn modelId="{C3E5C67B-7805-4C4E-8CF3-F2AB18CD306A}" type="presParOf" srcId="{4A7832DD-18B1-4965-83B3-3EF0192FA870}" destId="{10085FCC-18F5-435E-BEBF-B9C0BE434593}" srcOrd="1" destOrd="0" presId="urn:microsoft.com/office/officeart/2005/8/layout/hierarchy2"/>
    <dgm:cxn modelId="{D2C682D7-D1A9-4B1C-BE6C-F3F050F380DF}" type="presParOf" srcId="{EA881170-5439-459A-8B34-8E5846E2324D}" destId="{62098509-20E3-46D2-A6AF-2725FA8CCE17}" srcOrd="4" destOrd="0" presId="urn:microsoft.com/office/officeart/2005/8/layout/hierarchy2"/>
    <dgm:cxn modelId="{EB853B5B-A0EF-4DAA-9D1C-2292BCB80D7B}" type="presParOf" srcId="{62098509-20E3-46D2-A6AF-2725FA8CCE17}" destId="{9C5A6798-962F-4C11-965A-13109A2B3ADD}" srcOrd="0" destOrd="0" presId="urn:microsoft.com/office/officeart/2005/8/layout/hierarchy2"/>
    <dgm:cxn modelId="{93D4D69E-95D3-4ECE-830A-99E4A2EE1AF2}" type="presParOf" srcId="{EA881170-5439-459A-8B34-8E5846E2324D}" destId="{E8E781B9-03D4-4CF6-9C2F-0E016182B5F9}" srcOrd="5" destOrd="0" presId="urn:microsoft.com/office/officeart/2005/8/layout/hierarchy2"/>
    <dgm:cxn modelId="{17E08B77-800F-490F-8E33-C2CD467949BE}" type="presParOf" srcId="{E8E781B9-03D4-4CF6-9C2F-0E016182B5F9}" destId="{4755B62B-7882-4A79-8880-D4B2F8743CAC}" srcOrd="0" destOrd="0" presId="urn:microsoft.com/office/officeart/2005/8/layout/hierarchy2"/>
    <dgm:cxn modelId="{A41AE691-4294-490F-9EAE-EB7CB62D0E88}" type="presParOf" srcId="{E8E781B9-03D4-4CF6-9C2F-0E016182B5F9}" destId="{8002E2BC-8DF9-4827-9A38-A43A75B2D25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7A5D4A3-31B1-45E3-A1AD-5AABC60CFFA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3A3E0EE-3D75-43F1-993D-331AD1054C16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sz="900" dirty="0" smtClean="0"/>
            <a:t>관리자로그인</a:t>
          </a:r>
          <a:endParaRPr lang="ko-KR" altLang="en-US" sz="900" dirty="0"/>
        </a:p>
      </dgm:t>
    </dgm:pt>
    <dgm:pt modelId="{292EBBB1-652D-4914-88A3-AA7F5EF7EA3A}" type="parTrans" cxnId="{4090DB32-9920-4320-8FB3-910EB727B78C}">
      <dgm:prSet/>
      <dgm:spPr/>
      <dgm:t>
        <a:bodyPr/>
        <a:lstStyle/>
        <a:p>
          <a:pPr latinLnBrk="1"/>
          <a:endParaRPr lang="ko-KR" altLang="en-US"/>
        </a:p>
      </dgm:t>
    </dgm:pt>
    <dgm:pt modelId="{EC273149-5CA5-42CE-AAB1-4C51983129E6}" type="sibTrans" cxnId="{4090DB32-9920-4320-8FB3-910EB727B78C}">
      <dgm:prSet/>
      <dgm:spPr/>
      <dgm:t>
        <a:bodyPr/>
        <a:lstStyle/>
        <a:p>
          <a:pPr latinLnBrk="1"/>
          <a:endParaRPr lang="ko-KR" altLang="en-US"/>
        </a:p>
      </dgm:t>
    </dgm:pt>
    <dgm:pt modelId="{39B21BC8-C5AE-4576-A534-B491A66FC193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900" dirty="0" err="1" smtClean="0"/>
            <a:t>댓글관리</a:t>
          </a:r>
          <a:endParaRPr lang="ko-KR" altLang="en-US" sz="900" dirty="0"/>
        </a:p>
      </dgm:t>
    </dgm:pt>
    <dgm:pt modelId="{1E7A794F-2D6A-429A-B0AA-0EA1496E7B72}" type="parTrans" cxnId="{91E91081-3A62-4E24-8E13-D90CF4391CCD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00E59FDE-968A-42AD-B80F-13946D51AB8F}" type="sibTrans" cxnId="{91E91081-3A62-4E24-8E13-D90CF4391CCD}">
      <dgm:prSet/>
      <dgm:spPr/>
      <dgm:t>
        <a:bodyPr/>
        <a:lstStyle/>
        <a:p>
          <a:pPr latinLnBrk="1"/>
          <a:endParaRPr lang="ko-KR" altLang="en-US"/>
        </a:p>
      </dgm:t>
    </dgm:pt>
    <dgm:pt modelId="{E60B20AC-077D-4B23-8B05-B0544490772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sz="900" dirty="0" smtClean="0"/>
            <a:t>공지사항</a:t>
          </a:r>
          <a:endParaRPr lang="ko-KR" altLang="en-US" sz="900" dirty="0"/>
        </a:p>
      </dgm:t>
    </dgm:pt>
    <dgm:pt modelId="{4D438711-5045-444B-85AD-ED684015CE14}" type="parTrans" cxnId="{D342BA78-1A6B-4DBE-A336-FF62E8913A04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932429FE-25E4-4E4F-A8FF-FE9E853930A2}" type="sibTrans" cxnId="{D342BA78-1A6B-4DBE-A336-FF62E8913A04}">
      <dgm:prSet/>
      <dgm:spPr/>
      <dgm:t>
        <a:bodyPr/>
        <a:lstStyle/>
        <a:p>
          <a:pPr latinLnBrk="1"/>
          <a:endParaRPr lang="ko-KR" altLang="en-US"/>
        </a:p>
      </dgm:t>
    </dgm:pt>
    <dgm:pt modelId="{1AA2737F-98CC-4C36-9100-CC4778413A1E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등록</a:t>
          </a:r>
          <a:endParaRPr lang="ko-KR" altLang="en-US" sz="900" dirty="0"/>
        </a:p>
      </dgm:t>
    </dgm:pt>
    <dgm:pt modelId="{38174DF2-4FA9-4FEA-9024-EC0F76B24F3B}" type="parTrans" cxnId="{C083D960-19B3-43FE-A6F1-C45ED46F5C16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EBB68867-8B85-42B4-8A50-9943E23C2E5F}" type="sibTrans" cxnId="{C083D960-19B3-43FE-A6F1-C45ED46F5C16}">
      <dgm:prSet/>
      <dgm:spPr/>
      <dgm:t>
        <a:bodyPr/>
        <a:lstStyle/>
        <a:p>
          <a:pPr latinLnBrk="1"/>
          <a:endParaRPr lang="ko-KR" altLang="en-US"/>
        </a:p>
      </dgm:t>
    </dgm:pt>
    <dgm:pt modelId="{A1F6CD1C-8458-446C-84A4-22C4B30C8AD0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수정</a:t>
          </a:r>
          <a:endParaRPr lang="ko-KR" altLang="en-US" sz="900" dirty="0"/>
        </a:p>
      </dgm:t>
    </dgm:pt>
    <dgm:pt modelId="{973D399D-98EA-483D-BB39-48E4C2B292F8}" type="parTrans" cxnId="{E8B95146-0CBC-4B2C-8124-29A44BEDBBD4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4D4EED45-F580-4C14-B056-1DFC6CA646E6}" type="sibTrans" cxnId="{E8B95146-0CBC-4B2C-8124-29A44BEDBBD4}">
      <dgm:prSet/>
      <dgm:spPr/>
      <dgm:t>
        <a:bodyPr/>
        <a:lstStyle/>
        <a:p>
          <a:pPr latinLnBrk="1"/>
          <a:endParaRPr lang="ko-KR" altLang="en-US"/>
        </a:p>
      </dgm:t>
    </dgm:pt>
    <dgm:pt modelId="{D4E3AAF0-D547-4ED0-9721-2C72BD26B857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삭제</a:t>
          </a:r>
          <a:endParaRPr lang="ko-KR" altLang="en-US" sz="900" dirty="0"/>
        </a:p>
      </dgm:t>
    </dgm:pt>
    <dgm:pt modelId="{CD2BF483-B12C-41DC-AD64-345A0CBE5FF1}" type="parTrans" cxnId="{2AA14BE6-3173-4597-AF03-D9CD52C7ABAF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74EDC16F-6B86-45A2-BCD4-5AA481108549}" type="sibTrans" cxnId="{2AA14BE6-3173-4597-AF03-D9CD52C7ABAF}">
      <dgm:prSet/>
      <dgm:spPr/>
      <dgm:t>
        <a:bodyPr/>
        <a:lstStyle/>
        <a:p>
          <a:pPr latinLnBrk="1"/>
          <a:endParaRPr lang="ko-KR" altLang="en-US"/>
        </a:p>
      </dgm:t>
    </dgm:pt>
    <dgm:pt modelId="{FFF3AD24-BBD4-4375-819D-AFEE5C6CE786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en-US" altLang="ko-KR" sz="900" dirty="0" smtClean="0"/>
            <a:t>FAQ</a:t>
          </a:r>
          <a:endParaRPr lang="ko-KR" altLang="en-US" sz="900" dirty="0"/>
        </a:p>
      </dgm:t>
    </dgm:pt>
    <dgm:pt modelId="{DBEE036D-F3A5-46FF-A48B-84C0A9963E3E}" type="parTrans" cxnId="{62057967-6FC6-41D0-9679-EE06AFDEA41A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F836BAE7-1C5D-486C-8679-D0ED6E9725AF}" type="sibTrans" cxnId="{62057967-6FC6-41D0-9679-EE06AFDEA41A}">
      <dgm:prSet/>
      <dgm:spPr/>
      <dgm:t>
        <a:bodyPr/>
        <a:lstStyle/>
        <a:p>
          <a:pPr latinLnBrk="1"/>
          <a:endParaRPr lang="ko-KR" altLang="en-US"/>
        </a:p>
      </dgm:t>
    </dgm:pt>
    <dgm:pt modelId="{ECC042C9-88B6-4272-AAE8-C78F983CD6C2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등록</a:t>
          </a:r>
          <a:endParaRPr lang="ko-KR" altLang="en-US" sz="900" dirty="0"/>
        </a:p>
      </dgm:t>
    </dgm:pt>
    <dgm:pt modelId="{D92D01C2-6B30-41B0-BE89-AE55C5CDBCD4}" type="parTrans" cxnId="{62C477F1-51FE-4BA9-80C4-1129FD36EDE3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B53BBB5E-2AE0-4815-B18D-40F8AE2B74E7}" type="sibTrans" cxnId="{62C477F1-51FE-4BA9-80C4-1129FD36EDE3}">
      <dgm:prSet/>
      <dgm:spPr/>
      <dgm:t>
        <a:bodyPr/>
        <a:lstStyle/>
        <a:p>
          <a:pPr latinLnBrk="1"/>
          <a:endParaRPr lang="ko-KR" altLang="en-US"/>
        </a:p>
      </dgm:t>
    </dgm:pt>
    <dgm:pt modelId="{64A8FC05-AE16-41FF-8D49-F4410F8DC6F6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수정</a:t>
          </a:r>
          <a:endParaRPr lang="ko-KR" altLang="en-US" sz="900" dirty="0"/>
        </a:p>
      </dgm:t>
    </dgm:pt>
    <dgm:pt modelId="{54EE0229-50BF-4621-A250-43F70F143E1B}" type="parTrans" cxnId="{F2461D16-89EA-413A-8B41-3EE5EFC00B11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D7A782A3-8A8B-4B48-8A83-5056BD2E9FC0}" type="sibTrans" cxnId="{F2461D16-89EA-413A-8B41-3EE5EFC00B11}">
      <dgm:prSet/>
      <dgm:spPr/>
      <dgm:t>
        <a:bodyPr/>
        <a:lstStyle/>
        <a:p>
          <a:pPr latinLnBrk="1"/>
          <a:endParaRPr lang="ko-KR" altLang="en-US"/>
        </a:p>
      </dgm:t>
    </dgm:pt>
    <dgm:pt modelId="{0767FCEA-5DFA-4EFE-82AA-4CBFFE0535B2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삭제</a:t>
          </a:r>
          <a:endParaRPr lang="ko-KR" altLang="en-US" sz="900" dirty="0"/>
        </a:p>
      </dgm:t>
    </dgm:pt>
    <dgm:pt modelId="{C757DFC9-D4B8-4E8B-9FB3-5144D3D62D6F}" type="parTrans" cxnId="{4BC884ED-17CA-4646-97D7-719E59E66412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D671F306-0B03-4892-AD47-4CB8905AD91A}" type="sibTrans" cxnId="{4BC884ED-17CA-4646-97D7-719E59E66412}">
      <dgm:prSet/>
      <dgm:spPr/>
      <dgm:t>
        <a:bodyPr/>
        <a:lstStyle/>
        <a:p>
          <a:pPr latinLnBrk="1"/>
          <a:endParaRPr lang="ko-KR" altLang="en-US"/>
        </a:p>
      </dgm:t>
    </dgm:pt>
    <dgm:pt modelId="{BEE356ED-8217-4F39-8097-5D2F80F185CF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sz="900" dirty="0" smtClean="0"/>
            <a:t>자유게시판</a:t>
          </a:r>
          <a:endParaRPr lang="ko-KR" altLang="en-US" sz="900" dirty="0"/>
        </a:p>
      </dgm:t>
    </dgm:pt>
    <dgm:pt modelId="{1EE07710-21ED-4239-AAC3-FEC713A3F1B5}" type="parTrans" cxnId="{1AC77EEF-D4D5-4CF5-9C1E-7FF746EBA864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39514E1E-CDE5-4E5F-B912-ED6270A4AAB4}" type="sibTrans" cxnId="{1AC77EEF-D4D5-4CF5-9C1E-7FF746EBA864}">
      <dgm:prSet/>
      <dgm:spPr/>
      <dgm:t>
        <a:bodyPr/>
        <a:lstStyle/>
        <a:p>
          <a:pPr latinLnBrk="1"/>
          <a:endParaRPr lang="ko-KR" altLang="en-US"/>
        </a:p>
      </dgm:t>
    </dgm:pt>
    <dgm:pt modelId="{4D035443-F38F-4B6A-B4F7-E5DEB87C1D6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등록</a:t>
          </a:r>
          <a:endParaRPr lang="ko-KR" altLang="en-US" sz="900" dirty="0"/>
        </a:p>
      </dgm:t>
    </dgm:pt>
    <dgm:pt modelId="{A962A67D-C4F4-450F-AE7F-AAFB3B4757CF}" type="parTrans" cxnId="{9C8F6E3A-9DA3-4BA0-B4B5-C440DFBABDD2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68A44458-C102-4FDA-9C50-09D765C4D7B4}" type="sibTrans" cxnId="{9C8F6E3A-9DA3-4BA0-B4B5-C440DFBABDD2}">
      <dgm:prSet/>
      <dgm:spPr/>
      <dgm:t>
        <a:bodyPr/>
        <a:lstStyle/>
        <a:p>
          <a:pPr latinLnBrk="1"/>
          <a:endParaRPr lang="ko-KR" altLang="en-US"/>
        </a:p>
      </dgm:t>
    </dgm:pt>
    <dgm:pt modelId="{DD4CAB24-0CB6-448D-A397-77556C095112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수정</a:t>
          </a:r>
          <a:endParaRPr lang="ko-KR" altLang="en-US" sz="900" dirty="0"/>
        </a:p>
      </dgm:t>
    </dgm:pt>
    <dgm:pt modelId="{4ACBDE11-5A26-4AEC-B237-92124855D942}" type="parTrans" cxnId="{CD61EA02-91C6-4F27-AA51-BF182895A1A2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AD12D45D-9466-4313-B102-301568EDDA29}" type="sibTrans" cxnId="{CD61EA02-91C6-4F27-AA51-BF182895A1A2}">
      <dgm:prSet/>
      <dgm:spPr/>
      <dgm:t>
        <a:bodyPr/>
        <a:lstStyle/>
        <a:p>
          <a:pPr latinLnBrk="1"/>
          <a:endParaRPr lang="ko-KR" altLang="en-US"/>
        </a:p>
      </dgm:t>
    </dgm:pt>
    <dgm:pt modelId="{3823F545-8FFD-4FEA-9C49-1892ABFFB0BF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삭제</a:t>
          </a:r>
          <a:endParaRPr lang="ko-KR" altLang="en-US" sz="900" dirty="0"/>
        </a:p>
      </dgm:t>
    </dgm:pt>
    <dgm:pt modelId="{6F008C44-FFFF-4B56-BB01-73B783DA5A2B}" type="parTrans" cxnId="{1400169C-1508-453C-8659-C910674A9CA4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AFE7595A-1F4F-4F4B-9CD4-53130C737760}" type="sibTrans" cxnId="{1400169C-1508-453C-8659-C910674A9CA4}">
      <dgm:prSet/>
      <dgm:spPr/>
      <dgm:t>
        <a:bodyPr/>
        <a:lstStyle/>
        <a:p>
          <a:pPr latinLnBrk="1"/>
          <a:endParaRPr lang="ko-KR" altLang="en-US"/>
        </a:p>
      </dgm:t>
    </dgm:pt>
    <dgm:pt modelId="{20A14CB2-502C-4CC8-BEAD-BE89A662A0EE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en-US" altLang="ko-KR" sz="900" dirty="0" smtClean="0"/>
            <a:t>1:1</a:t>
          </a:r>
          <a:r>
            <a:rPr lang="ko-KR" altLang="en-US" sz="900" dirty="0" smtClean="0"/>
            <a:t>문의</a:t>
          </a:r>
          <a:endParaRPr lang="ko-KR" altLang="en-US" sz="900" dirty="0"/>
        </a:p>
      </dgm:t>
    </dgm:pt>
    <dgm:pt modelId="{7DB09E9B-6727-477C-8C37-22A89E7A942B}" type="parTrans" cxnId="{F30403FD-8A24-41ED-9076-1189B47B1F1A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C6EF1665-0F42-47D8-BB5F-9644D6763A89}" type="sibTrans" cxnId="{F30403FD-8A24-41ED-9076-1189B47B1F1A}">
      <dgm:prSet/>
      <dgm:spPr/>
      <dgm:t>
        <a:bodyPr/>
        <a:lstStyle/>
        <a:p>
          <a:pPr latinLnBrk="1"/>
          <a:endParaRPr lang="ko-KR" altLang="en-US"/>
        </a:p>
      </dgm:t>
    </dgm:pt>
    <dgm:pt modelId="{A17C0E81-E5A5-4C85-9B44-0F884E29E8FB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등록</a:t>
          </a:r>
          <a:endParaRPr lang="ko-KR" altLang="en-US" sz="900" dirty="0"/>
        </a:p>
      </dgm:t>
    </dgm:pt>
    <dgm:pt modelId="{343BC6B0-B278-4FCD-8CF9-347807236FA4}" type="parTrans" cxnId="{F8192506-DE84-4E1E-8080-27DBBB87C305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39D0E025-FA8B-4950-B04E-D135B34D8D77}" type="sibTrans" cxnId="{F8192506-DE84-4E1E-8080-27DBBB87C305}">
      <dgm:prSet/>
      <dgm:spPr/>
      <dgm:t>
        <a:bodyPr/>
        <a:lstStyle/>
        <a:p>
          <a:pPr latinLnBrk="1"/>
          <a:endParaRPr lang="ko-KR" altLang="en-US"/>
        </a:p>
      </dgm:t>
    </dgm:pt>
    <dgm:pt modelId="{388D8614-EDA8-4C98-BF05-FA3450B7F294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삭제</a:t>
          </a:r>
          <a:endParaRPr lang="ko-KR" altLang="en-US" sz="900" dirty="0"/>
        </a:p>
      </dgm:t>
    </dgm:pt>
    <dgm:pt modelId="{11647F52-8DF9-43F5-97CA-FEBF5D125069}" type="parTrans" cxnId="{2CC63F9F-6944-4B67-8295-2059E7BC5CBC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0A7E1B35-F57B-4541-AECD-976181F02D4A}" type="sibTrans" cxnId="{2CC63F9F-6944-4B67-8295-2059E7BC5CBC}">
      <dgm:prSet/>
      <dgm:spPr/>
      <dgm:t>
        <a:bodyPr/>
        <a:lstStyle/>
        <a:p>
          <a:pPr latinLnBrk="1"/>
          <a:endParaRPr lang="ko-KR" altLang="en-US"/>
        </a:p>
      </dgm:t>
    </dgm:pt>
    <dgm:pt modelId="{60F4A499-74A0-48DB-88EB-179A8658B892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답변</a:t>
          </a:r>
          <a:endParaRPr lang="ko-KR" altLang="en-US" sz="900" dirty="0"/>
        </a:p>
      </dgm:t>
    </dgm:pt>
    <dgm:pt modelId="{57286BF1-5E15-4E81-AFD6-278429FD0858}" type="parTrans" cxnId="{32D4A2E3-1350-473B-BC4C-E011A5E0CB8F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D03CEF63-6174-4D01-8276-0BEA8299FAB3}" type="sibTrans" cxnId="{32D4A2E3-1350-473B-BC4C-E011A5E0CB8F}">
      <dgm:prSet/>
      <dgm:spPr/>
      <dgm:t>
        <a:bodyPr/>
        <a:lstStyle/>
        <a:p>
          <a:pPr latinLnBrk="1"/>
          <a:endParaRPr lang="ko-KR" altLang="en-US"/>
        </a:p>
      </dgm:t>
    </dgm:pt>
    <dgm:pt modelId="{2E3D1CFA-30FB-4EC1-B9D6-BC1C81EFB3CB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rgbClr val="FFC000"/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수정</a:t>
          </a:r>
          <a:endParaRPr lang="ko-KR" altLang="en-US" sz="900" dirty="0"/>
        </a:p>
      </dgm:t>
    </dgm:pt>
    <dgm:pt modelId="{F56E7F99-E0D0-431A-A0C1-8333EE7559A0}" type="parTrans" cxnId="{D74C2292-441A-4207-ACB8-28C8EB5181BB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4576356A-C793-42AC-A8AC-3D13FF638F07}" type="sibTrans" cxnId="{D74C2292-441A-4207-ACB8-28C8EB5181BB}">
      <dgm:prSet/>
      <dgm:spPr/>
      <dgm:t>
        <a:bodyPr/>
        <a:lstStyle/>
        <a:p>
          <a:pPr latinLnBrk="1"/>
          <a:endParaRPr lang="ko-KR" altLang="en-US"/>
        </a:p>
      </dgm:t>
    </dgm:pt>
    <dgm:pt modelId="{074C3AD1-3057-4E2C-9388-3407529FD1B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등록</a:t>
          </a:r>
          <a:endParaRPr lang="ko-KR" altLang="en-US" sz="900" dirty="0"/>
        </a:p>
      </dgm:t>
    </dgm:pt>
    <dgm:pt modelId="{07274ED8-7A9A-4BA0-A677-BADD9CCF1DF5}" type="parTrans" cxnId="{26C48FC7-E43B-4E28-9B0F-2343A3E2B8AC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850DD6EB-0E84-4E31-8B0B-70C85048E263}" type="sibTrans" cxnId="{26C48FC7-E43B-4E28-9B0F-2343A3E2B8AC}">
      <dgm:prSet/>
      <dgm:spPr/>
      <dgm:t>
        <a:bodyPr/>
        <a:lstStyle/>
        <a:p>
          <a:pPr latinLnBrk="1"/>
          <a:endParaRPr lang="ko-KR" altLang="en-US"/>
        </a:p>
      </dgm:t>
    </dgm:pt>
    <dgm:pt modelId="{132322F6-4DCC-46AA-A919-30A840866F38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수정</a:t>
          </a:r>
          <a:endParaRPr lang="ko-KR" altLang="en-US" sz="900" dirty="0"/>
        </a:p>
      </dgm:t>
    </dgm:pt>
    <dgm:pt modelId="{4759110E-C3E7-4235-8BAE-D99CF0DF9D2D}" type="parTrans" cxnId="{78E5E445-754D-4714-B202-751A34A58CAE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84ECCDEF-D8BC-4B1C-B75A-5F28BEB63072}" type="sibTrans" cxnId="{78E5E445-754D-4714-B202-751A34A58CAE}">
      <dgm:prSet/>
      <dgm:spPr/>
      <dgm:t>
        <a:bodyPr/>
        <a:lstStyle/>
        <a:p>
          <a:pPr latinLnBrk="1"/>
          <a:endParaRPr lang="ko-KR" altLang="en-US"/>
        </a:p>
      </dgm:t>
    </dgm:pt>
    <dgm:pt modelId="{FD61D439-A5A1-4469-88A8-C7DB94DF66E2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삭제</a:t>
          </a:r>
          <a:endParaRPr lang="ko-KR" altLang="en-US" sz="900" dirty="0"/>
        </a:p>
      </dgm:t>
    </dgm:pt>
    <dgm:pt modelId="{B9965DA5-5E37-41B1-9877-0B3A57E2962C}" type="parTrans" cxnId="{06B25825-7A00-494C-9BC7-D626E2EFC25E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D0565BF8-F089-44AC-A425-82AB25EE338F}" type="sibTrans" cxnId="{06B25825-7A00-494C-9BC7-D626E2EFC25E}">
      <dgm:prSet/>
      <dgm:spPr/>
      <dgm:t>
        <a:bodyPr/>
        <a:lstStyle/>
        <a:p>
          <a:pPr latinLnBrk="1"/>
          <a:endParaRPr lang="ko-KR" altLang="en-US"/>
        </a:p>
      </dgm:t>
    </dgm:pt>
    <dgm:pt modelId="{F7BA5B07-6AB5-495A-81FA-2695A16CC616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sz="900" dirty="0" smtClean="0"/>
            <a:t>게시판관리</a:t>
          </a:r>
          <a:endParaRPr lang="ko-KR" altLang="en-US" sz="900" dirty="0"/>
        </a:p>
      </dgm:t>
    </dgm:pt>
    <dgm:pt modelId="{5ABCD692-7B6F-434A-B6AF-4556DBADCDB4}" type="parTrans" cxnId="{BF1642C8-DA86-4F20-B9FD-33A7219513D8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E82C18B3-ACA5-4547-9D7A-0966F33577EB}" type="sibTrans" cxnId="{BF1642C8-DA86-4F20-B9FD-33A7219513D8}">
      <dgm:prSet/>
      <dgm:spPr/>
      <dgm:t>
        <a:bodyPr/>
        <a:lstStyle/>
        <a:p>
          <a:pPr latinLnBrk="1"/>
          <a:endParaRPr lang="ko-KR" altLang="en-US"/>
        </a:p>
      </dgm:t>
    </dgm:pt>
    <dgm:pt modelId="{246A35C4-C1B2-4F54-AB34-D3A36171D8F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등록</a:t>
          </a:r>
          <a:endParaRPr lang="ko-KR" altLang="en-US" sz="900" dirty="0"/>
        </a:p>
      </dgm:t>
    </dgm:pt>
    <dgm:pt modelId="{25E8EF47-E9D4-4DBE-BC68-79A99602BD2B}" type="parTrans" cxnId="{6CD95647-5EF2-45EF-8263-2CCF32AE24B1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754A8FD0-8904-440A-808C-B2DF6AD774EA}" type="sibTrans" cxnId="{6CD95647-5EF2-45EF-8263-2CCF32AE24B1}">
      <dgm:prSet/>
      <dgm:spPr/>
      <dgm:t>
        <a:bodyPr/>
        <a:lstStyle/>
        <a:p>
          <a:pPr latinLnBrk="1"/>
          <a:endParaRPr lang="ko-KR" altLang="en-US"/>
        </a:p>
      </dgm:t>
    </dgm:pt>
    <dgm:pt modelId="{20E6C6FD-95FF-438A-ABE4-B4D10606A12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수정</a:t>
          </a:r>
          <a:endParaRPr lang="ko-KR" altLang="en-US" sz="900" dirty="0"/>
        </a:p>
      </dgm:t>
    </dgm:pt>
    <dgm:pt modelId="{1D2C466B-D246-4B3E-BBC3-ABC88981965D}" type="parTrans" cxnId="{383A9AF1-4519-4C33-9F9F-34E7AF497484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BAAE8F98-CF4A-4C2A-B686-C37764CA13CF}" type="sibTrans" cxnId="{383A9AF1-4519-4C33-9F9F-34E7AF497484}">
      <dgm:prSet/>
      <dgm:spPr/>
      <dgm:t>
        <a:bodyPr/>
        <a:lstStyle/>
        <a:p>
          <a:pPr latinLnBrk="1"/>
          <a:endParaRPr lang="ko-KR" altLang="en-US"/>
        </a:p>
      </dgm:t>
    </dgm:pt>
    <dgm:pt modelId="{2E9BEF68-14B0-4313-B835-6ADB9DE34A7F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900" dirty="0" smtClean="0"/>
            <a:t>삭제</a:t>
          </a:r>
          <a:endParaRPr lang="ko-KR" altLang="en-US" sz="900" dirty="0"/>
        </a:p>
      </dgm:t>
    </dgm:pt>
    <dgm:pt modelId="{ACD52652-8741-436A-81E6-01E4E0AE45CE}" type="parTrans" cxnId="{330F4777-C3A7-4A5E-8CAB-EF5149287CE1}">
      <dgm:prSet custT="1"/>
      <dgm:spPr/>
      <dgm:t>
        <a:bodyPr/>
        <a:lstStyle/>
        <a:p>
          <a:pPr latinLnBrk="1"/>
          <a:endParaRPr lang="ko-KR" altLang="en-US" sz="700"/>
        </a:p>
      </dgm:t>
    </dgm:pt>
    <dgm:pt modelId="{D9CC0206-DFC9-4B0A-B9C0-09A39DC1D552}" type="sibTrans" cxnId="{330F4777-C3A7-4A5E-8CAB-EF5149287CE1}">
      <dgm:prSet/>
      <dgm:spPr/>
      <dgm:t>
        <a:bodyPr/>
        <a:lstStyle/>
        <a:p>
          <a:pPr latinLnBrk="1"/>
          <a:endParaRPr lang="ko-KR" altLang="en-US"/>
        </a:p>
      </dgm:t>
    </dgm:pt>
    <dgm:pt modelId="{675DEA25-6183-49A0-A414-5B338B75FF87}">
      <dgm:prSet phldrT="[텍스트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endParaRPr lang="ko-KR" altLang="en-US" dirty="0"/>
        </a:p>
      </dgm:t>
    </dgm:pt>
    <dgm:pt modelId="{BDF6E0F0-A25C-4FBC-9BF0-EFF167D977DF}" type="parTrans" cxnId="{7DB586E4-C456-4B8E-A50B-731D5B629C6D}">
      <dgm:prSet/>
      <dgm:spPr/>
      <dgm:t>
        <a:bodyPr/>
        <a:lstStyle/>
        <a:p>
          <a:pPr latinLnBrk="1"/>
          <a:endParaRPr lang="ko-KR" altLang="en-US"/>
        </a:p>
      </dgm:t>
    </dgm:pt>
    <dgm:pt modelId="{108E88F3-DADD-4C72-9F1A-8CB5576F3595}" type="sibTrans" cxnId="{7DB586E4-C456-4B8E-A50B-731D5B629C6D}">
      <dgm:prSet/>
      <dgm:spPr/>
      <dgm:t>
        <a:bodyPr/>
        <a:lstStyle/>
        <a:p>
          <a:pPr latinLnBrk="1"/>
          <a:endParaRPr lang="ko-KR" altLang="en-US"/>
        </a:p>
      </dgm:t>
    </dgm:pt>
    <dgm:pt modelId="{1499FEB8-3DDC-4FC7-B40C-0605411C0407}" type="pres">
      <dgm:prSet presAssocID="{E7A5D4A3-31B1-45E3-A1AD-5AABC60CFFA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088A67-0942-472E-B6EE-1E1020CD9C8B}" type="pres">
      <dgm:prSet presAssocID="{E3A3E0EE-3D75-43F1-993D-331AD1054C16}" presName="root1" presStyleCnt="0"/>
      <dgm:spPr/>
    </dgm:pt>
    <dgm:pt modelId="{DF3F2F14-E579-47C5-A30A-7908F0990CF3}" type="pres">
      <dgm:prSet presAssocID="{E3A3E0EE-3D75-43F1-993D-331AD1054C16}" presName="LevelOneTextNode" presStyleLbl="node0" presStyleIdx="0" presStyleCnt="2" custScaleX="194872" custScaleY="110000" custLinFactX="-100000" custLinFactNeighborX="-192038" custLinFactNeighborY="6522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9A3438-2B51-4782-A94C-D09A0F0B34E0}" type="pres">
      <dgm:prSet presAssocID="{E3A3E0EE-3D75-43F1-993D-331AD1054C16}" presName="level2hierChild" presStyleCnt="0"/>
      <dgm:spPr/>
    </dgm:pt>
    <dgm:pt modelId="{8EAF0DC0-F8FD-4C29-AED4-C7D65A6CCB02}" type="pres">
      <dgm:prSet presAssocID="{1E7A794F-2D6A-429A-B0AA-0EA1496E7B72}" presName="conn2-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8DE535C-5FDD-4537-B3A9-F2CD537B1ED8}" type="pres">
      <dgm:prSet presAssocID="{1E7A794F-2D6A-429A-B0AA-0EA1496E7B72}" presName="connTx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A48671E-B6CE-4AB2-AEF6-72082C0DEACE}" type="pres">
      <dgm:prSet presAssocID="{39B21BC8-C5AE-4576-A534-B491A66FC193}" presName="root2" presStyleCnt="0"/>
      <dgm:spPr/>
    </dgm:pt>
    <dgm:pt modelId="{2937A479-00DF-4370-AC8B-77F0016B6A2A}" type="pres">
      <dgm:prSet presAssocID="{39B21BC8-C5AE-4576-A534-B491A66FC193}" presName="LevelTwoTextNode" presStyleLbl="node2" presStyleIdx="0" presStyleCnt="2" custScaleX="194872" custScaleY="110000" custLinFactY="100000" custLinFactNeighborX="-79776" custLinFactNeighborY="10760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9C6455-39A4-4C16-BF92-FA8AF1CAF9D1}" type="pres">
      <dgm:prSet presAssocID="{39B21BC8-C5AE-4576-A534-B491A66FC193}" presName="level3hierChild" presStyleCnt="0"/>
      <dgm:spPr/>
    </dgm:pt>
    <dgm:pt modelId="{56FC1891-3A12-488C-A1E5-745229D0F6A3}" type="pres">
      <dgm:prSet presAssocID="{25E8EF47-E9D4-4DBE-BC68-79A99602BD2B}" presName="conn2-1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FC82BF22-F974-413A-B1D1-641FB8928A3C}" type="pres">
      <dgm:prSet presAssocID="{25E8EF47-E9D4-4DBE-BC68-79A99602BD2B}" presName="connTx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343C792E-E0B6-4FA9-82F7-BDF1754ABD71}" type="pres">
      <dgm:prSet presAssocID="{246A35C4-C1B2-4F54-AB34-D3A36171D8FD}" presName="root2" presStyleCnt="0"/>
      <dgm:spPr/>
    </dgm:pt>
    <dgm:pt modelId="{31476C67-BDB2-4AD3-A68D-5B0A1E4C571D}" type="pres">
      <dgm:prSet presAssocID="{246A35C4-C1B2-4F54-AB34-D3A36171D8FD}" presName="LevelTwoTextNode" presStyleLbl="node3" presStyleIdx="0" presStyleCnt="7" custScaleX="194872" custScaleY="110000" custLinFactX="81981" custLinFactNeighborX="100000" custLinFactNeighborY="3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FF2A1C-96DE-4BED-A606-44F49F3EFB23}" type="pres">
      <dgm:prSet presAssocID="{246A35C4-C1B2-4F54-AB34-D3A36171D8FD}" presName="level3hierChild" presStyleCnt="0"/>
      <dgm:spPr/>
    </dgm:pt>
    <dgm:pt modelId="{D12A1F93-F8F0-4242-87A4-385F4F08BA0F}" type="pres">
      <dgm:prSet presAssocID="{1D2C466B-D246-4B3E-BBC3-ABC88981965D}" presName="conn2-1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7144D3B1-0001-47E6-8123-2EF423C89D2F}" type="pres">
      <dgm:prSet presAssocID="{1D2C466B-D246-4B3E-BBC3-ABC88981965D}" presName="connTx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9E1AE4D6-EC36-4382-A146-9012566FC6DA}" type="pres">
      <dgm:prSet presAssocID="{20E6C6FD-95FF-438A-ABE4-B4D10606A12D}" presName="root2" presStyleCnt="0"/>
      <dgm:spPr/>
    </dgm:pt>
    <dgm:pt modelId="{F504728A-F20B-43CE-850B-190C08496C5F}" type="pres">
      <dgm:prSet presAssocID="{20E6C6FD-95FF-438A-ABE4-B4D10606A12D}" presName="LevelTwoTextNode" presStyleLbl="node3" presStyleIdx="1" presStyleCnt="7" custScaleX="194872" custScaleY="110000" custLinFactX="81981" custLinFactNeighborX="100000" custLinFactNeighborY="3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D6CC30-DAE2-494D-B684-D25CE4C18FD5}" type="pres">
      <dgm:prSet presAssocID="{20E6C6FD-95FF-438A-ABE4-B4D10606A12D}" presName="level3hierChild" presStyleCnt="0"/>
      <dgm:spPr/>
    </dgm:pt>
    <dgm:pt modelId="{D8B60C56-DADE-417F-9EEB-7DAAF77E7590}" type="pres">
      <dgm:prSet presAssocID="{ACD52652-8741-436A-81E6-01E4E0AE45CE}" presName="conn2-1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8C1FE92E-5021-4924-977B-41D1B8770EF4}" type="pres">
      <dgm:prSet presAssocID="{ACD52652-8741-436A-81E6-01E4E0AE45CE}" presName="connTx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B6F14424-D1C5-479E-AFB4-9835E8F4695D}" type="pres">
      <dgm:prSet presAssocID="{2E9BEF68-14B0-4313-B835-6ADB9DE34A7F}" presName="root2" presStyleCnt="0"/>
      <dgm:spPr/>
    </dgm:pt>
    <dgm:pt modelId="{038BCFDE-0BDF-41AB-BF57-774F7460FD69}" type="pres">
      <dgm:prSet presAssocID="{2E9BEF68-14B0-4313-B835-6ADB9DE34A7F}" presName="LevelTwoTextNode" presStyleLbl="node3" presStyleIdx="2" presStyleCnt="7" custScaleX="194872" custScaleY="110000" custLinFactX="81981" custLinFactNeighborX="100000" custLinFactNeighborY="3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2C2B54-8420-46E1-B800-91B8817D4B92}" type="pres">
      <dgm:prSet presAssocID="{2E9BEF68-14B0-4313-B835-6ADB9DE34A7F}" presName="level3hierChild" presStyleCnt="0"/>
      <dgm:spPr/>
    </dgm:pt>
    <dgm:pt modelId="{232CE581-89E5-44D5-A4C5-03B5E0857AB5}" type="pres">
      <dgm:prSet presAssocID="{5ABCD692-7B6F-434A-B6AF-4556DBADCDB4}" presName="conn2-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B85ECFE-0875-4BCD-8DCC-9F8F1F86B6B6}" type="pres">
      <dgm:prSet presAssocID="{5ABCD692-7B6F-434A-B6AF-4556DBADCDB4}" presName="connTx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01661FFA-9A72-4D0D-B238-0890A7621F70}" type="pres">
      <dgm:prSet presAssocID="{F7BA5B07-6AB5-495A-81FA-2695A16CC616}" presName="root2" presStyleCnt="0"/>
      <dgm:spPr/>
    </dgm:pt>
    <dgm:pt modelId="{0BB9A114-17AD-493D-9855-2FF6AAD7E192}" type="pres">
      <dgm:prSet presAssocID="{F7BA5B07-6AB5-495A-81FA-2695A16CC616}" presName="LevelTwoTextNode" presStyleLbl="node2" presStyleIdx="1" presStyleCnt="2" custScaleX="194872" custScaleY="110000" custLinFactNeighborX="-81983" custLinFactNeighborY="6222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D00901-BB29-47D8-B6B8-EC3E27D05C46}" type="pres">
      <dgm:prSet presAssocID="{F7BA5B07-6AB5-495A-81FA-2695A16CC616}" presName="level3hierChild" presStyleCnt="0"/>
      <dgm:spPr/>
    </dgm:pt>
    <dgm:pt modelId="{F2B8AD80-9DA7-44A9-A948-DB7F158D3268}" type="pres">
      <dgm:prSet presAssocID="{4D438711-5045-444B-85AD-ED684015CE14}" presName="conn2-1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1E50CCF0-2FF7-489D-BC2C-F1BD3EF9DF49}" type="pres">
      <dgm:prSet presAssocID="{4D438711-5045-444B-85AD-ED684015CE14}" presName="connTx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2148C76E-80C2-4A66-A530-16085E749696}" type="pres">
      <dgm:prSet presAssocID="{E60B20AC-077D-4B23-8B05-B0544490772D}" presName="root2" presStyleCnt="0"/>
      <dgm:spPr/>
    </dgm:pt>
    <dgm:pt modelId="{F3727898-3653-4A9F-9D88-28A491ED6F7A}" type="pres">
      <dgm:prSet presAssocID="{E60B20AC-077D-4B23-8B05-B0544490772D}" presName="LevelTwoTextNode" presStyleLbl="node3" presStyleIdx="3" presStyleCnt="7" custScaleX="194872" custScaleY="110000" custLinFactNeighborX="-10616" custLinFactNeighborY="139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8F2886-D5FD-4AFC-90C5-804C1D9AA875}" type="pres">
      <dgm:prSet presAssocID="{E60B20AC-077D-4B23-8B05-B0544490772D}" presName="level3hierChild" presStyleCnt="0"/>
      <dgm:spPr/>
    </dgm:pt>
    <dgm:pt modelId="{9965AF9D-F5A8-46A9-A869-9B2E3A93563C}" type="pres">
      <dgm:prSet presAssocID="{38174DF2-4FA9-4FEA-9024-EC0F76B24F3B}" presName="conn2-1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CA0172F3-958E-44F3-BCBA-10CD69C19F03}" type="pres">
      <dgm:prSet presAssocID="{38174DF2-4FA9-4FEA-9024-EC0F76B24F3B}" presName="connTx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A7E00616-9365-492E-9E7B-CD8ED04A61BC}" type="pres">
      <dgm:prSet presAssocID="{1AA2737F-98CC-4C36-9100-CC4778413A1E}" presName="root2" presStyleCnt="0"/>
      <dgm:spPr/>
    </dgm:pt>
    <dgm:pt modelId="{C0603D4C-C917-4B9D-AD2D-CB739616CD46}" type="pres">
      <dgm:prSet presAssocID="{1AA2737F-98CC-4C36-9100-CC4778413A1E}" presName="LevelTwoTextNode" presStyleLbl="node4" presStyleIdx="0" presStyleCnt="16" custScaleX="194872" custScaleY="110000" custLinFactX="46690" custLinFactNeighborX="100000" custLinFactNeighborY="-11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5DDF774-6F50-4B5D-99B2-1C849CC930E2}" type="pres">
      <dgm:prSet presAssocID="{1AA2737F-98CC-4C36-9100-CC4778413A1E}" presName="level3hierChild" presStyleCnt="0"/>
      <dgm:spPr/>
    </dgm:pt>
    <dgm:pt modelId="{06ADB083-59E4-49A9-9244-C1A19A894E47}" type="pres">
      <dgm:prSet presAssocID="{973D399D-98EA-483D-BB39-48E4C2B292F8}" presName="conn2-1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DC9D2B65-F4D6-4DFE-86C3-D64028AD521A}" type="pres">
      <dgm:prSet presAssocID="{973D399D-98EA-483D-BB39-48E4C2B292F8}" presName="connTx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664FBD11-E8AD-4515-93CF-A95793472D13}" type="pres">
      <dgm:prSet presAssocID="{A1F6CD1C-8458-446C-84A4-22C4B30C8AD0}" presName="root2" presStyleCnt="0"/>
      <dgm:spPr/>
    </dgm:pt>
    <dgm:pt modelId="{446836BC-F9F5-4E21-9912-4D513FDA3303}" type="pres">
      <dgm:prSet presAssocID="{A1F6CD1C-8458-446C-84A4-22C4B30C8AD0}" presName="LevelTwoTextNode" presStyleLbl="node4" presStyleIdx="1" presStyleCnt="16" custScaleX="194872" custScaleY="110000" custLinFactX="46690" custLinFactNeighborX="100000" custLinFactNeighborY="-11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5C7EAB-D27E-4C1C-92C6-29C0DC35E16E}" type="pres">
      <dgm:prSet presAssocID="{A1F6CD1C-8458-446C-84A4-22C4B30C8AD0}" presName="level3hierChild" presStyleCnt="0"/>
      <dgm:spPr/>
    </dgm:pt>
    <dgm:pt modelId="{CC5C77F5-2594-4D30-9088-D35776F5C5F5}" type="pres">
      <dgm:prSet presAssocID="{CD2BF483-B12C-41DC-AD64-345A0CBE5FF1}" presName="conn2-1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DCDEE943-9D5A-4530-8EF1-3F2AE5ACE327}" type="pres">
      <dgm:prSet presAssocID="{CD2BF483-B12C-41DC-AD64-345A0CBE5FF1}" presName="connTx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D2A96698-B572-4428-97CD-F274C20AC318}" type="pres">
      <dgm:prSet presAssocID="{D4E3AAF0-D547-4ED0-9721-2C72BD26B857}" presName="root2" presStyleCnt="0"/>
      <dgm:spPr/>
    </dgm:pt>
    <dgm:pt modelId="{1B882245-5A42-474B-92A9-7A9F6B52C55C}" type="pres">
      <dgm:prSet presAssocID="{D4E3AAF0-D547-4ED0-9721-2C72BD26B857}" presName="LevelTwoTextNode" presStyleLbl="node4" presStyleIdx="2" presStyleCnt="16" custScaleX="194872" custScaleY="110000" custLinFactX="46690" custLinFactNeighborX="100000" custLinFactNeighborY="-11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AA5A4C-CE0B-4583-909F-90B9AC91C2D0}" type="pres">
      <dgm:prSet presAssocID="{D4E3AAF0-D547-4ED0-9721-2C72BD26B857}" presName="level3hierChild" presStyleCnt="0"/>
      <dgm:spPr/>
    </dgm:pt>
    <dgm:pt modelId="{3D89196C-304A-4D2B-A96E-9EFA36017CC5}" type="pres">
      <dgm:prSet presAssocID="{DBEE036D-F3A5-46FF-A48B-84C0A9963E3E}" presName="conn2-1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C542DCC9-0D41-45BF-ACD1-B9CC0B8C82B4}" type="pres">
      <dgm:prSet presAssocID="{DBEE036D-F3A5-46FF-A48B-84C0A9963E3E}" presName="connTx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4DDA4625-8373-4CD5-9E34-A9CCB8112FF1}" type="pres">
      <dgm:prSet presAssocID="{FFF3AD24-BBD4-4375-819D-AFEE5C6CE786}" presName="root2" presStyleCnt="0"/>
      <dgm:spPr/>
    </dgm:pt>
    <dgm:pt modelId="{BEBF8E89-A5A9-40B2-86C0-05535CFF6B8A}" type="pres">
      <dgm:prSet presAssocID="{FFF3AD24-BBD4-4375-819D-AFEE5C6CE786}" presName="LevelTwoTextNode" presStyleLbl="node3" presStyleIdx="4" presStyleCnt="7" custScaleX="194872" custScaleY="110000" custLinFactNeighborX="-10616" custLinFactNeighborY="139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6803F7-51E9-4B66-B179-3C03757FD08B}" type="pres">
      <dgm:prSet presAssocID="{FFF3AD24-BBD4-4375-819D-AFEE5C6CE786}" presName="level3hierChild" presStyleCnt="0"/>
      <dgm:spPr/>
    </dgm:pt>
    <dgm:pt modelId="{42A477C4-EE06-40CD-9274-6CA3ECE430DA}" type="pres">
      <dgm:prSet presAssocID="{D92D01C2-6B30-41B0-BE89-AE55C5CDBCD4}" presName="conn2-1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4D6A758F-3808-42E9-8B08-F2F50FD026EA}" type="pres">
      <dgm:prSet presAssocID="{D92D01C2-6B30-41B0-BE89-AE55C5CDBCD4}" presName="connTx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0865573F-DC3C-4FA6-B8FE-F9471C9EB0F9}" type="pres">
      <dgm:prSet presAssocID="{ECC042C9-88B6-4272-AAE8-C78F983CD6C2}" presName="root2" presStyleCnt="0"/>
      <dgm:spPr/>
    </dgm:pt>
    <dgm:pt modelId="{FCFC6649-B6AD-4B69-A274-800A350641A7}" type="pres">
      <dgm:prSet presAssocID="{ECC042C9-88B6-4272-AAE8-C78F983CD6C2}" presName="LevelTwoTextNode" presStyleLbl="node4" presStyleIdx="3" presStyleCnt="16" custScaleX="194872" custScaleY="110000" custLinFactX="46690" custLinFactNeighborX="100000" custLinFactNeighborY="-11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7A46DE-BCBD-4B87-A508-94CE6E027454}" type="pres">
      <dgm:prSet presAssocID="{ECC042C9-88B6-4272-AAE8-C78F983CD6C2}" presName="level3hierChild" presStyleCnt="0"/>
      <dgm:spPr/>
    </dgm:pt>
    <dgm:pt modelId="{11DDB092-7545-43F1-893F-AC0600959ABF}" type="pres">
      <dgm:prSet presAssocID="{54EE0229-50BF-4621-A250-43F70F143E1B}" presName="conn2-1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D5C1BB25-C664-44BC-9E7A-0AAD1CD5EF5B}" type="pres">
      <dgm:prSet presAssocID="{54EE0229-50BF-4621-A250-43F70F143E1B}" presName="connTx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0406EC18-FCEE-4610-805B-7D7EC027C77D}" type="pres">
      <dgm:prSet presAssocID="{64A8FC05-AE16-41FF-8D49-F4410F8DC6F6}" presName="root2" presStyleCnt="0"/>
      <dgm:spPr/>
    </dgm:pt>
    <dgm:pt modelId="{F8CAC2A4-6B51-433E-9859-5A6816FE5294}" type="pres">
      <dgm:prSet presAssocID="{64A8FC05-AE16-41FF-8D49-F4410F8DC6F6}" presName="LevelTwoTextNode" presStyleLbl="node4" presStyleIdx="4" presStyleCnt="16" custScaleX="194872" custScaleY="110000" custLinFactX="46690" custLinFactNeighborX="100000" custLinFactNeighborY="-11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469F70-5B83-443A-B2F4-28EB6439884C}" type="pres">
      <dgm:prSet presAssocID="{64A8FC05-AE16-41FF-8D49-F4410F8DC6F6}" presName="level3hierChild" presStyleCnt="0"/>
      <dgm:spPr/>
    </dgm:pt>
    <dgm:pt modelId="{98520109-9C78-43CD-A4D0-B28BBF11B27D}" type="pres">
      <dgm:prSet presAssocID="{C757DFC9-D4B8-4E8B-9FB3-5144D3D62D6F}" presName="conn2-1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018065BC-928D-4714-A968-A627D2EFDA83}" type="pres">
      <dgm:prSet presAssocID="{C757DFC9-D4B8-4E8B-9FB3-5144D3D62D6F}" presName="connTx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BF86D138-4D60-4157-8F2C-F7187305F9CC}" type="pres">
      <dgm:prSet presAssocID="{0767FCEA-5DFA-4EFE-82AA-4CBFFE0535B2}" presName="root2" presStyleCnt="0"/>
      <dgm:spPr/>
    </dgm:pt>
    <dgm:pt modelId="{9CB64047-6380-4A29-8829-1781CC9C20A1}" type="pres">
      <dgm:prSet presAssocID="{0767FCEA-5DFA-4EFE-82AA-4CBFFE0535B2}" presName="LevelTwoTextNode" presStyleLbl="node4" presStyleIdx="5" presStyleCnt="16" custScaleX="194872" custScaleY="110000" custLinFactX="46690" custLinFactNeighborX="100000" custLinFactNeighborY="-11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8E7A65-A198-4A37-9BBD-C6BCDA5BA3F0}" type="pres">
      <dgm:prSet presAssocID="{0767FCEA-5DFA-4EFE-82AA-4CBFFE0535B2}" presName="level3hierChild" presStyleCnt="0"/>
      <dgm:spPr/>
    </dgm:pt>
    <dgm:pt modelId="{7F5EBE7A-5A2A-4F06-BE7F-E897B055F3FB}" type="pres">
      <dgm:prSet presAssocID="{1EE07710-21ED-4239-AAC3-FEC713A3F1B5}" presName="conn2-1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B6F8497E-1DAC-4076-B786-DFA1BA94303A}" type="pres">
      <dgm:prSet presAssocID="{1EE07710-21ED-4239-AAC3-FEC713A3F1B5}" presName="connTx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6B5FAA20-3B21-427E-BFF5-FDB3441F5ED4}" type="pres">
      <dgm:prSet presAssocID="{BEE356ED-8217-4F39-8097-5D2F80F185CF}" presName="root2" presStyleCnt="0"/>
      <dgm:spPr/>
    </dgm:pt>
    <dgm:pt modelId="{B15A4415-36FF-4F70-BE48-66383FD0EF54}" type="pres">
      <dgm:prSet presAssocID="{BEE356ED-8217-4F39-8097-5D2F80F185CF}" presName="LevelTwoTextNode" presStyleLbl="node3" presStyleIdx="5" presStyleCnt="7" custScaleX="194872" custScaleY="110000" custLinFactNeighborX="-10616" custLinFactNeighborY="139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2F2938-C21C-463C-8D20-E59F225F07E2}" type="pres">
      <dgm:prSet presAssocID="{BEE356ED-8217-4F39-8097-5D2F80F185CF}" presName="level3hierChild" presStyleCnt="0"/>
      <dgm:spPr/>
    </dgm:pt>
    <dgm:pt modelId="{33702646-2BBB-43BF-A384-D1DE66000F55}" type="pres">
      <dgm:prSet presAssocID="{A962A67D-C4F4-450F-AE7F-AAFB3B4757CF}" presName="conn2-1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9727903D-3596-44DC-86A1-163CCC6D4B64}" type="pres">
      <dgm:prSet presAssocID="{A962A67D-C4F4-450F-AE7F-AAFB3B4757CF}" presName="connTx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6FDD2E38-240B-4F31-8F0E-4C4155DE7146}" type="pres">
      <dgm:prSet presAssocID="{4D035443-F38F-4B6A-B4F7-E5DEB87C1D6D}" presName="root2" presStyleCnt="0"/>
      <dgm:spPr/>
    </dgm:pt>
    <dgm:pt modelId="{5F59ACEC-96ED-47EB-9175-FD046C14F87F}" type="pres">
      <dgm:prSet presAssocID="{4D035443-F38F-4B6A-B4F7-E5DEB87C1D6D}" presName="LevelTwoTextNode" presStyleLbl="node4" presStyleIdx="6" presStyleCnt="16" custScaleX="194872" custScaleY="110000" custLinFactX="46690" custLinFactNeighborX="100000" custLinFactNeighborY="-11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1EA9C0-83F1-4111-9B68-64B16BB0E580}" type="pres">
      <dgm:prSet presAssocID="{4D035443-F38F-4B6A-B4F7-E5DEB87C1D6D}" presName="level3hierChild" presStyleCnt="0"/>
      <dgm:spPr/>
    </dgm:pt>
    <dgm:pt modelId="{6DBBDA4D-3860-4A65-B3B6-98F8E3AC63B4}" type="pres">
      <dgm:prSet presAssocID="{4ACBDE11-5A26-4AEC-B237-92124855D942}" presName="conn2-1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6FDF16A1-E7DD-4B75-9A9E-63BFC797E850}" type="pres">
      <dgm:prSet presAssocID="{4ACBDE11-5A26-4AEC-B237-92124855D942}" presName="connTx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7F0384EF-1AAF-4579-BF06-66ACF445720E}" type="pres">
      <dgm:prSet presAssocID="{DD4CAB24-0CB6-448D-A397-77556C095112}" presName="root2" presStyleCnt="0"/>
      <dgm:spPr/>
    </dgm:pt>
    <dgm:pt modelId="{60427EBA-2603-47C8-A436-4F1845D80982}" type="pres">
      <dgm:prSet presAssocID="{DD4CAB24-0CB6-448D-A397-77556C095112}" presName="LevelTwoTextNode" presStyleLbl="node4" presStyleIdx="7" presStyleCnt="16" custScaleX="194872" custScaleY="110000" custLinFactX="46690" custLinFactNeighborX="100000" custLinFactNeighborY="-11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DBF770-006A-4576-A5AC-0FE493FF44C8}" type="pres">
      <dgm:prSet presAssocID="{DD4CAB24-0CB6-448D-A397-77556C095112}" presName="level3hierChild" presStyleCnt="0"/>
      <dgm:spPr/>
    </dgm:pt>
    <dgm:pt modelId="{720D7B37-105E-478C-8F8D-9F4CF95AD78E}" type="pres">
      <dgm:prSet presAssocID="{6F008C44-FFFF-4B56-BB01-73B783DA5A2B}" presName="conn2-1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B026DB5D-B308-4120-8D69-B888AF41120E}" type="pres">
      <dgm:prSet presAssocID="{6F008C44-FFFF-4B56-BB01-73B783DA5A2B}" presName="connTx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2307BA3D-2A9E-4877-87A1-C5E8DABE8FEF}" type="pres">
      <dgm:prSet presAssocID="{3823F545-8FFD-4FEA-9C49-1892ABFFB0BF}" presName="root2" presStyleCnt="0"/>
      <dgm:spPr/>
    </dgm:pt>
    <dgm:pt modelId="{059984AE-97CC-41FC-AC49-3342BFEDB7ED}" type="pres">
      <dgm:prSet presAssocID="{3823F545-8FFD-4FEA-9C49-1892ABFFB0BF}" presName="LevelTwoTextNode" presStyleLbl="node4" presStyleIdx="8" presStyleCnt="16" custScaleX="194872" custScaleY="110000" custLinFactX="46690" custLinFactNeighborX="100000" custLinFactNeighborY="-11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A2E9B8-7CA2-4D4A-8D02-ACDDCB23BD5A}" type="pres">
      <dgm:prSet presAssocID="{3823F545-8FFD-4FEA-9C49-1892ABFFB0BF}" presName="level3hierChild" presStyleCnt="0"/>
      <dgm:spPr/>
    </dgm:pt>
    <dgm:pt modelId="{42FA58A6-C79E-48DB-9782-BFB8177F4C7A}" type="pres">
      <dgm:prSet presAssocID="{7DB09E9B-6727-477C-8C37-22A89E7A942B}" presName="conn2-1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67F39C45-0A55-4ED2-819B-EBE82693EB6B}" type="pres">
      <dgm:prSet presAssocID="{7DB09E9B-6727-477C-8C37-22A89E7A942B}" presName="connTx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684CD4C5-A83E-4F21-BA5B-CEEF2942A5D6}" type="pres">
      <dgm:prSet presAssocID="{20A14CB2-502C-4CC8-BEAD-BE89A662A0EE}" presName="root2" presStyleCnt="0"/>
      <dgm:spPr/>
    </dgm:pt>
    <dgm:pt modelId="{DE69DD89-911C-46D2-9040-1F5B066726F9}" type="pres">
      <dgm:prSet presAssocID="{20A14CB2-502C-4CC8-BEAD-BE89A662A0EE}" presName="LevelTwoTextNode" presStyleLbl="node3" presStyleIdx="6" presStyleCnt="7" custScaleX="194872" custScaleY="110000" custLinFactNeighborX="-10616" custLinFactNeighborY="139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26AA41-5380-4533-854F-1425B06E5BE5}" type="pres">
      <dgm:prSet presAssocID="{20A14CB2-502C-4CC8-BEAD-BE89A662A0EE}" presName="level3hierChild" presStyleCnt="0"/>
      <dgm:spPr/>
    </dgm:pt>
    <dgm:pt modelId="{6B6CAF7E-28C2-46ED-8169-992DB8DAF44A}" type="pres">
      <dgm:prSet presAssocID="{343BC6B0-B278-4FCD-8CF9-347807236FA4}" presName="conn2-1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75C70CC2-6B6E-4DF5-B219-36F1BFBAF713}" type="pres">
      <dgm:prSet presAssocID="{343BC6B0-B278-4FCD-8CF9-347807236FA4}" presName="connTx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18D24495-4970-4123-80D0-AC5C085C96A6}" type="pres">
      <dgm:prSet presAssocID="{A17C0E81-E5A5-4C85-9B44-0F884E29E8FB}" presName="root2" presStyleCnt="0"/>
      <dgm:spPr/>
    </dgm:pt>
    <dgm:pt modelId="{973051FA-1900-443D-BE30-F7D3BF5FE2E3}" type="pres">
      <dgm:prSet presAssocID="{A17C0E81-E5A5-4C85-9B44-0F884E29E8FB}" presName="LevelTwoTextNode" presStyleLbl="node4" presStyleIdx="9" presStyleCnt="16" custScaleX="194872" custScaleY="110000" custLinFactX="47914" custLinFactNeighborX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454BB9-87F7-43B7-A0DC-3537DFA143ED}" type="pres">
      <dgm:prSet presAssocID="{A17C0E81-E5A5-4C85-9B44-0F884E29E8FB}" presName="level3hierChild" presStyleCnt="0"/>
      <dgm:spPr/>
    </dgm:pt>
    <dgm:pt modelId="{CA599383-DA3A-4847-AB18-181CAF007A63}" type="pres">
      <dgm:prSet presAssocID="{57286BF1-5E15-4E81-AFD6-278429FD0858}" presName="conn2-1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CC1FCB26-2831-4003-B967-467B8BF3F8E6}" type="pres">
      <dgm:prSet presAssocID="{57286BF1-5E15-4E81-AFD6-278429FD0858}" presName="connTx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F9EA193B-60F4-4912-A023-F084BE7F7564}" type="pres">
      <dgm:prSet presAssocID="{60F4A499-74A0-48DB-88EB-179A8658B892}" presName="root2" presStyleCnt="0"/>
      <dgm:spPr/>
    </dgm:pt>
    <dgm:pt modelId="{E6407842-654C-42C6-9496-C3756153986D}" type="pres">
      <dgm:prSet presAssocID="{60F4A499-74A0-48DB-88EB-179A8658B892}" presName="LevelTwoTextNode" presStyleLbl="node4" presStyleIdx="10" presStyleCnt="16" custScaleX="194872" custScaleY="110000" custLinFactX="47914" custLinFactNeighborX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89FDCC-038D-4B0C-AA54-187361FECE3D}" type="pres">
      <dgm:prSet presAssocID="{60F4A499-74A0-48DB-88EB-179A8658B892}" presName="level3hierChild" presStyleCnt="0"/>
      <dgm:spPr/>
    </dgm:pt>
    <dgm:pt modelId="{E3165991-DF93-48F7-8D59-B09425162379}" type="pres">
      <dgm:prSet presAssocID="{07274ED8-7A9A-4BA0-A677-BADD9CCF1DF5}" presName="conn2-1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1E66DBF2-23E7-45AE-A7C0-30C87A82B55C}" type="pres">
      <dgm:prSet presAssocID="{07274ED8-7A9A-4BA0-A677-BADD9CCF1DF5}" presName="connTx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07018F52-1FF5-470D-9015-A474A058AE64}" type="pres">
      <dgm:prSet presAssocID="{074C3AD1-3057-4E2C-9388-3407529FD1BD}" presName="root2" presStyleCnt="0"/>
      <dgm:spPr/>
    </dgm:pt>
    <dgm:pt modelId="{C0812FE8-AD7C-4E3B-AF30-B20058566CE2}" type="pres">
      <dgm:prSet presAssocID="{074C3AD1-3057-4E2C-9388-3407529FD1BD}" presName="LevelTwoTextNode" presStyleLbl="node4" presStyleIdx="11" presStyleCnt="16" custScaleX="194872" custScaleY="110000" custLinFactX="100000" custLinFactNeighborX="180758" custLinFactNeighborY="-902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6CDF95-E05B-44E6-8D86-4D1BF508957C}" type="pres">
      <dgm:prSet presAssocID="{074C3AD1-3057-4E2C-9388-3407529FD1BD}" presName="level3hierChild" presStyleCnt="0"/>
      <dgm:spPr/>
    </dgm:pt>
    <dgm:pt modelId="{6EEC9136-578B-41FD-B91E-6D6F3E8099FB}" type="pres">
      <dgm:prSet presAssocID="{4759110E-C3E7-4235-8BAE-D99CF0DF9D2D}" presName="conn2-1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31A79194-A3C1-46DB-BBDB-5F25ABE02E43}" type="pres">
      <dgm:prSet presAssocID="{4759110E-C3E7-4235-8BAE-D99CF0DF9D2D}" presName="connTx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847E2CCC-8495-42EB-BD88-EC9CAF51BEB1}" type="pres">
      <dgm:prSet presAssocID="{132322F6-4DCC-46AA-A919-30A840866F38}" presName="root2" presStyleCnt="0"/>
      <dgm:spPr/>
    </dgm:pt>
    <dgm:pt modelId="{344D8EC8-D166-4232-9163-5AA39C487B8E}" type="pres">
      <dgm:prSet presAssocID="{132322F6-4DCC-46AA-A919-30A840866F38}" presName="LevelTwoTextNode" presStyleLbl="node4" presStyleIdx="12" presStyleCnt="16" custScaleX="194872" custScaleY="110000" custLinFactX="100000" custLinFactNeighborX="180758" custLinFactNeighborY="-902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9A293B-4349-4943-AD48-245DB8B28605}" type="pres">
      <dgm:prSet presAssocID="{132322F6-4DCC-46AA-A919-30A840866F38}" presName="level3hierChild" presStyleCnt="0"/>
      <dgm:spPr/>
    </dgm:pt>
    <dgm:pt modelId="{14DCD6A7-5284-45FC-A2CC-6AE95234CEAB}" type="pres">
      <dgm:prSet presAssocID="{B9965DA5-5E37-41B1-9877-0B3A57E2962C}" presName="conn2-1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494900B7-3363-43F3-88DE-F49F4A671A49}" type="pres">
      <dgm:prSet presAssocID="{B9965DA5-5E37-41B1-9877-0B3A57E2962C}" presName="connTx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A2D944C6-E2DC-4F9C-A454-144F9862FC92}" type="pres">
      <dgm:prSet presAssocID="{FD61D439-A5A1-4469-88A8-C7DB94DF66E2}" presName="root2" presStyleCnt="0"/>
      <dgm:spPr/>
    </dgm:pt>
    <dgm:pt modelId="{04B1AAD3-E8CC-4970-BB0B-50C5315D4B1C}" type="pres">
      <dgm:prSet presAssocID="{FD61D439-A5A1-4469-88A8-C7DB94DF66E2}" presName="LevelTwoTextNode" presStyleLbl="node4" presStyleIdx="13" presStyleCnt="16" custScaleX="194872" custScaleY="110000" custLinFactX="100000" custLinFactNeighborX="180758" custLinFactNeighborY="-902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E07F3A-26BF-4555-A39F-77EEC805223C}" type="pres">
      <dgm:prSet presAssocID="{FD61D439-A5A1-4469-88A8-C7DB94DF66E2}" presName="level3hierChild" presStyleCnt="0"/>
      <dgm:spPr/>
    </dgm:pt>
    <dgm:pt modelId="{82289466-E208-4791-83BA-227B92441EFE}" type="pres">
      <dgm:prSet presAssocID="{F56E7F99-E0D0-431A-A0C1-8333EE7559A0}" presName="conn2-1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62B0EEC7-529E-4839-877B-76216B3D23DA}" type="pres">
      <dgm:prSet presAssocID="{F56E7F99-E0D0-431A-A0C1-8333EE7559A0}" presName="connTx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287FBEC1-9371-409B-ABCD-875A38D867DE}" type="pres">
      <dgm:prSet presAssocID="{2E3D1CFA-30FB-4EC1-B9D6-BC1C81EFB3CB}" presName="root2" presStyleCnt="0"/>
      <dgm:spPr/>
    </dgm:pt>
    <dgm:pt modelId="{B2F5CA76-AEDE-40C7-BC75-40A90F001ECB}" type="pres">
      <dgm:prSet presAssocID="{2E3D1CFA-30FB-4EC1-B9D6-BC1C81EFB3CB}" presName="LevelTwoTextNode" presStyleLbl="node4" presStyleIdx="14" presStyleCnt="16" custScaleX="194872" custScaleY="110000" custLinFactX="47914" custLinFactNeighborX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826A7B-E1A1-4C12-8B1A-43D67739F216}" type="pres">
      <dgm:prSet presAssocID="{2E3D1CFA-30FB-4EC1-B9D6-BC1C81EFB3CB}" presName="level3hierChild" presStyleCnt="0"/>
      <dgm:spPr/>
    </dgm:pt>
    <dgm:pt modelId="{F977D0B4-5A5A-4FD1-B87A-D680C7CFB3DA}" type="pres">
      <dgm:prSet presAssocID="{11647F52-8DF9-43F5-97CA-FEBF5D125069}" presName="conn2-1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80E077D0-F799-46AD-B043-8C437A72B0B2}" type="pres">
      <dgm:prSet presAssocID="{11647F52-8DF9-43F5-97CA-FEBF5D125069}" presName="connTx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30868016-71C5-4365-B6E3-29F1EF9E1289}" type="pres">
      <dgm:prSet presAssocID="{388D8614-EDA8-4C98-BF05-FA3450B7F294}" presName="root2" presStyleCnt="0"/>
      <dgm:spPr/>
    </dgm:pt>
    <dgm:pt modelId="{DE9CC888-16F7-4BC2-9CEE-FDBC53F42598}" type="pres">
      <dgm:prSet presAssocID="{388D8614-EDA8-4C98-BF05-FA3450B7F294}" presName="LevelTwoTextNode" presStyleLbl="node4" presStyleIdx="15" presStyleCnt="16" custScaleX="194872" custScaleY="110000" custLinFactX="47914" custLinFactNeighborX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BD4609-4B85-4C2C-A854-1A7B046C9C74}" type="pres">
      <dgm:prSet presAssocID="{388D8614-EDA8-4C98-BF05-FA3450B7F294}" presName="level3hierChild" presStyleCnt="0"/>
      <dgm:spPr/>
    </dgm:pt>
    <dgm:pt modelId="{FD196F71-78E4-4AB0-A469-00A398C4112B}" type="pres">
      <dgm:prSet presAssocID="{675DEA25-6183-49A0-A414-5B338B75FF87}" presName="root1" presStyleCnt="0"/>
      <dgm:spPr/>
    </dgm:pt>
    <dgm:pt modelId="{7040841C-6D5A-46C3-8C2D-93EBDEE0BF6C}" type="pres">
      <dgm:prSet presAssocID="{675DEA25-6183-49A0-A414-5B338B75FF87}" presName="LevelOneTextNode" presStyleLbl="node0" presStyleIdx="1" presStyleCnt="2" custScaleX="194872" custScaleY="110000" custLinFactX="-100000" custLinFactY="200000" custLinFactNeighborX="-192444" custLinFactNeighborY="25475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73C060-3773-439A-8C5A-D3AACAE90270}" type="pres">
      <dgm:prSet presAssocID="{675DEA25-6183-49A0-A414-5B338B75FF87}" presName="level2hierChild" presStyleCnt="0"/>
      <dgm:spPr/>
    </dgm:pt>
  </dgm:ptLst>
  <dgm:cxnLst>
    <dgm:cxn modelId="{6C07A53A-9222-4564-98B1-67B90364FBD9}" type="presOf" srcId="{0767FCEA-5DFA-4EFE-82AA-4CBFFE0535B2}" destId="{9CB64047-6380-4A29-8829-1781CC9C20A1}" srcOrd="0" destOrd="0" presId="urn:microsoft.com/office/officeart/2005/8/layout/hierarchy2"/>
    <dgm:cxn modelId="{DBDF3D83-2D10-48F2-9B99-D5F0D41AA025}" type="presOf" srcId="{1EE07710-21ED-4239-AAC3-FEC713A3F1B5}" destId="{7F5EBE7A-5A2A-4F06-BE7F-E897B055F3FB}" srcOrd="0" destOrd="0" presId="urn:microsoft.com/office/officeart/2005/8/layout/hierarchy2"/>
    <dgm:cxn modelId="{A227B9C0-C470-498E-B3A1-E0A7425FC669}" type="presOf" srcId="{074C3AD1-3057-4E2C-9388-3407529FD1BD}" destId="{C0812FE8-AD7C-4E3B-AF30-B20058566CE2}" srcOrd="0" destOrd="0" presId="urn:microsoft.com/office/officeart/2005/8/layout/hierarchy2"/>
    <dgm:cxn modelId="{1400169C-1508-453C-8659-C910674A9CA4}" srcId="{BEE356ED-8217-4F39-8097-5D2F80F185CF}" destId="{3823F545-8FFD-4FEA-9C49-1892ABFFB0BF}" srcOrd="2" destOrd="0" parTransId="{6F008C44-FFFF-4B56-BB01-73B783DA5A2B}" sibTransId="{AFE7595A-1F4F-4F4B-9CD4-53130C737760}"/>
    <dgm:cxn modelId="{77D043B5-0CD5-4F23-B618-C789AF13630F}" type="presOf" srcId="{4759110E-C3E7-4235-8BAE-D99CF0DF9D2D}" destId="{31A79194-A3C1-46DB-BBDB-5F25ABE02E43}" srcOrd="1" destOrd="0" presId="urn:microsoft.com/office/officeart/2005/8/layout/hierarchy2"/>
    <dgm:cxn modelId="{FBFDBC1B-34C0-462F-B79D-69EC4E378D9A}" type="presOf" srcId="{1D2C466B-D246-4B3E-BBC3-ABC88981965D}" destId="{D12A1F93-F8F0-4242-87A4-385F4F08BA0F}" srcOrd="0" destOrd="0" presId="urn:microsoft.com/office/officeart/2005/8/layout/hierarchy2"/>
    <dgm:cxn modelId="{DBE1BCD3-04AD-4C09-A596-2C99FD2562BF}" type="presOf" srcId="{20A14CB2-502C-4CC8-BEAD-BE89A662A0EE}" destId="{DE69DD89-911C-46D2-9040-1F5B066726F9}" srcOrd="0" destOrd="0" presId="urn:microsoft.com/office/officeart/2005/8/layout/hierarchy2"/>
    <dgm:cxn modelId="{6CA00059-FA87-4941-A864-4C02EBD71048}" type="presOf" srcId="{CD2BF483-B12C-41DC-AD64-345A0CBE5FF1}" destId="{CC5C77F5-2594-4D30-9088-D35776F5C5F5}" srcOrd="0" destOrd="0" presId="urn:microsoft.com/office/officeart/2005/8/layout/hierarchy2"/>
    <dgm:cxn modelId="{0E6CF090-8B6A-4E35-81E4-DF7E1D0EFDF1}" type="presOf" srcId="{B9965DA5-5E37-41B1-9877-0B3A57E2962C}" destId="{14DCD6A7-5284-45FC-A2CC-6AE95234CEAB}" srcOrd="0" destOrd="0" presId="urn:microsoft.com/office/officeart/2005/8/layout/hierarchy2"/>
    <dgm:cxn modelId="{613BA986-C1DA-465F-8019-BDCB68B83791}" type="presOf" srcId="{675DEA25-6183-49A0-A414-5B338B75FF87}" destId="{7040841C-6D5A-46C3-8C2D-93EBDEE0BF6C}" srcOrd="0" destOrd="0" presId="urn:microsoft.com/office/officeart/2005/8/layout/hierarchy2"/>
    <dgm:cxn modelId="{26C48FC7-E43B-4E28-9B0F-2343A3E2B8AC}" srcId="{60F4A499-74A0-48DB-88EB-179A8658B892}" destId="{074C3AD1-3057-4E2C-9388-3407529FD1BD}" srcOrd="0" destOrd="0" parTransId="{07274ED8-7A9A-4BA0-A677-BADD9CCF1DF5}" sibTransId="{850DD6EB-0E84-4E31-8B0B-70C85048E263}"/>
    <dgm:cxn modelId="{218D92B1-E3DE-404B-B17C-7F1848E4BC1A}" type="presOf" srcId="{4ACBDE11-5A26-4AEC-B237-92124855D942}" destId="{6DBBDA4D-3860-4A65-B3B6-98F8E3AC63B4}" srcOrd="0" destOrd="0" presId="urn:microsoft.com/office/officeart/2005/8/layout/hierarchy2"/>
    <dgm:cxn modelId="{E1B314D0-6314-481C-88A4-BAE3D06F5A12}" type="presOf" srcId="{4ACBDE11-5A26-4AEC-B237-92124855D942}" destId="{6FDF16A1-E7DD-4B75-9A9E-63BFC797E850}" srcOrd="1" destOrd="0" presId="urn:microsoft.com/office/officeart/2005/8/layout/hierarchy2"/>
    <dgm:cxn modelId="{0735994C-BBE5-43DC-A042-E97495EF7DD2}" type="presOf" srcId="{54EE0229-50BF-4621-A250-43F70F143E1B}" destId="{D5C1BB25-C664-44BC-9E7A-0AAD1CD5EF5B}" srcOrd="1" destOrd="0" presId="urn:microsoft.com/office/officeart/2005/8/layout/hierarchy2"/>
    <dgm:cxn modelId="{0813D500-13CC-42D6-8E4D-2229132116DD}" type="presOf" srcId="{F7BA5B07-6AB5-495A-81FA-2695A16CC616}" destId="{0BB9A114-17AD-493D-9855-2FF6AAD7E192}" srcOrd="0" destOrd="0" presId="urn:microsoft.com/office/officeart/2005/8/layout/hierarchy2"/>
    <dgm:cxn modelId="{62057967-6FC6-41D0-9679-EE06AFDEA41A}" srcId="{F7BA5B07-6AB5-495A-81FA-2695A16CC616}" destId="{FFF3AD24-BBD4-4375-819D-AFEE5C6CE786}" srcOrd="1" destOrd="0" parTransId="{DBEE036D-F3A5-46FF-A48B-84C0A9963E3E}" sibTransId="{F836BAE7-1C5D-486C-8679-D0ED6E9725AF}"/>
    <dgm:cxn modelId="{75A0E463-1173-4460-B3ED-DB893037430A}" type="presOf" srcId="{07274ED8-7A9A-4BA0-A677-BADD9CCF1DF5}" destId="{E3165991-DF93-48F7-8D59-B09425162379}" srcOrd="0" destOrd="0" presId="urn:microsoft.com/office/officeart/2005/8/layout/hierarchy2"/>
    <dgm:cxn modelId="{32D4A2E3-1350-473B-BC4C-E011A5E0CB8F}" srcId="{20A14CB2-502C-4CC8-BEAD-BE89A662A0EE}" destId="{60F4A499-74A0-48DB-88EB-179A8658B892}" srcOrd="1" destOrd="0" parTransId="{57286BF1-5E15-4E81-AFD6-278429FD0858}" sibTransId="{D03CEF63-6174-4D01-8276-0BEA8299FAB3}"/>
    <dgm:cxn modelId="{F2461D16-89EA-413A-8B41-3EE5EFC00B11}" srcId="{FFF3AD24-BBD4-4375-819D-AFEE5C6CE786}" destId="{64A8FC05-AE16-41FF-8D49-F4410F8DC6F6}" srcOrd="1" destOrd="0" parTransId="{54EE0229-50BF-4621-A250-43F70F143E1B}" sibTransId="{D7A782A3-8A8B-4B48-8A83-5056BD2E9FC0}"/>
    <dgm:cxn modelId="{C5FBE679-24C5-4B90-B4B5-0740D01E7938}" type="presOf" srcId="{ACD52652-8741-436A-81E6-01E4E0AE45CE}" destId="{D8B60C56-DADE-417F-9EEB-7DAAF77E7590}" srcOrd="0" destOrd="0" presId="urn:microsoft.com/office/officeart/2005/8/layout/hierarchy2"/>
    <dgm:cxn modelId="{37937CA8-A4DB-4583-983F-F0E54DBEADB3}" type="presOf" srcId="{4759110E-C3E7-4235-8BAE-D99CF0DF9D2D}" destId="{6EEC9136-578B-41FD-B91E-6D6F3E8099FB}" srcOrd="0" destOrd="0" presId="urn:microsoft.com/office/officeart/2005/8/layout/hierarchy2"/>
    <dgm:cxn modelId="{AACD8B58-CAC3-4E09-8F69-B8B4E988F70D}" type="presOf" srcId="{57286BF1-5E15-4E81-AFD6-278429FD0858}" destId="{CA599383-DA3A-4847-AB18-181CAF007A63}" srcOrd="0" destOrd="0" presId="urn:microsoft.com/office/officeart/2005/8/layout/hierarchy2"/>
    <dgm:cxn modelId="{C4782DBE-CD01-4245-9091-0CBBFBE29E0D}" type="presOf" srcId="{6F008C44-FFFF-4B56-BB01-73B783DA5A2B}" destId="{B026DB5D-B308-4120-8D69-B888AF41120E}" srcOrd="1" destOrd="0" presId="urn:microsoft.com/office/officeart/2005/8/layout/hierarchy2"/>
    <dgm:cxn modelId="{5BC252EE-71FA-471D-AA5F-9DDE6F0CCCB6}" type="presOf" srcId="{57286BF1-5E15-4E81-AFD6-278429FD0858}" destId="{CC1FCB26-2831-4003-B967-467B8BF3F8E6}" srcOrd="1" destOrd="0" presId="urn:microsoft.com/office/officeart/2005/8/layout/hierarchy2"/>
    <dgm:cxn modelId="{1AC77EEF-D4D5-4CF5-9C1E-7FF746EBA864}" srcId="{F7BA5B07-6AB5-495A-81FA-2695A16CC616}" destId="{BEE356ED-8217-4F39-8097-5D2F80F185CF}" srcOrd="2" destOrd="0" parTransId="{1EE07710-21ED-4239-AAC3-FEC713A3F1B5}" sibTransId="{39514E1E-CDE5-4E5F-B912-ED6270A4AAB4}"/>
    <dgm:cxn modelId="{681FABEF-0EF1-4B42-8EEB-010B265C9F53}" type="presOf" srcId="{11647F52-8DF9-43F5-97CA-FEBF5D125069}" destId="{F977D0B4-5A5A-4FD1-B87A-D680C7CFB3DA}" srcOrd="0" destOrd="0" presId="urn:microsoft.com/office/officeart/2005/8/layout/hierarchy2"/>
    <dgm:cxn modelId="{91E91081-3A62-4E24-8E13-D90CF4391CCD}" srcId="{E3A3E0EE-3D75-43F1-993D-331AD1054C16}" destId="{39B21BC8-C5AE-4576-A534-B491A66FC193}" srcOrd="0" destOrd="0" parTransId="{1E7A794F-2D6A-429A-B0AA-0EA1496E7B72}" sibTransId="{00E59FDE-968A-42AD-B80F-13946D51AB8F}"/>
    <dgm:cxn modelId="{C31B59AF-FB9E-449C-AD74-2051EAFBA8F7}" type="presOf" srcId="{4D035443-F38F-4B6A-B4F7-E5DEB87C1D6D}" destId="{5F59ACEC-96ED-47EB-9175-FD046C14F87F}" srcOrd="0" destOrd="0" presId="urn:microsoft.com/office/officeart/2005/8/layout/hierarchy2"/>
    <dgm:cxn modelId="{F937CBBB-5AD0-405D-95D7-236444920242}" type="presOf" srcId="{FD61D439-A5A1-4469-88A8-C7DB94DF66E2}" destId="{04B1AAD3-E8CC-4970-BB0B-50C5315D4B1C}" srcOrd="0" destOrd="0" presId="urn:microsoft.com/office/officeart/2005/8/layout/hierarchy2"/>
    <dgm:cxn modelId="{C592EBF5-2F63-4B07-8B6E-3A70341D7CF5}" type="presOf" srcId="{C757DFC9-D4B8-4E8B-9FB3-5144D3D62D6F}" destId="{018065BC-928D-4714-A968-A627D2EFDA83}" srcOrd="1" destOrd="0" presId="urn:microsoft.com/office/officeart/2005/8/layout/hierarchy2"/>
    <dgm:cxn modelId="{AB6FD3E3-C515-49DE-AD08-CD686390D225}" type="presOf" srcId="{246A35C4-C1B2-4F54-AB34-D3A36171D8FD}" destId="{31476C67-BDB2-4AD3-A68D-5B0A1E4C571D}" srcOrd="0" destOrd="0" presId="urn:microsoft.com/office/officeart/2005/8/layout/hierarchy2"/>
    <dgm:cxn modelId="{0663B7D1-D84A-4D80-A4AB-A9324ABEAE6B}" type="presOf" srcId="{DD4CAB24-0CB6-448D-A397-77556C095112}" destId="{60427EBA-2603-47C8-A436-4F1845D80982}" srcOrd="0" destOrd="0" presId="urn:microsoft.com/office/officeart/2005/8/layout/hierarchy2"/>
    <dgm:cxn modelId="{B3B91A3D-1176-4A2F-AF8B-107A365299B0}" type="presOf" srcId="{343BC6B0-B278-4FCD-8CF9-347807236FA4}" destId="{6B6CAF7E-28C2-46ED-8169-992DB8DAF44A}" srcOrd="0" destOrd="0" presId="urn:microsoft.com/office/officeart/2005/8/layout/hierarchy2"/>
    <dgm:cxn modelId="{700F47A7-7C7F-4B05-BAA6-47A7E4797D25}" type="presOf" srcId="{25E8EF47-E9D4-4DBE-BC68-79A99602BD2B}" destId="{FC82BF22-F974-413A-B1D1-641FB8928A3C}" srcOrd="1" destOrd="0" presId="urn:microsoft.com/office/officeart/2005/8/layout/hierarchy2"/>
    <dgm:cxn modelId="{9C8F6E3A-9DA3-4BA0-B4B5-C440DFBABDD2}" srcId="{BEE356ED-8217-4F39-8097-5D2F80F185CF}" destId="{4D035443-F38F-4B6A-B4F7-E5DEB87C1D6D}" srcOrd="0" destOrd="0" parTransId="{A962A67D-C4F4-450F-AE7F-AAFB3B4757CF}" sibTransId="{68A44458-C102-4FDA-9C50-09D765C4D7B4}"/>
    <dgm:cxn modelId="{988A4682-EA5E-4984-B163-B4CDF3A0439F}" type="presOf" srcId="{64A8FC05-AE16-41FF-8D49-F4410F8DC6F6}" destId="{F8CAC2A4-6B51-433E-9859-5A6816FE5294}" srcOrd="0" destOrd="0" presId="urn:microsoft.com/office/officeart/2005/8/layout/hierarchy2"/>
    <dgm:cxn modelId="{1FCA3F88-A2DD-411A-A9BE-282746D367C7}" type="presOf" srcId="{B9965DA5-5E37-41B1-9877-0B3A57E2962C}" destId="{494900B7-3363-43F3-88DE-F49F4A671A49}" srcOrd="1" destOrd="0" presId="urn:microsoft.com/office/officeart/2005/8/layout/hierarchy2"/>
    <dgm:cxn modelId="{B4CF75C2-C8A5-47BF-A81E-D2F796856340}" type="presOf" srcId="{2E9BEF68-14B0-4313-B835-6ADB9DE34A7F}" destId="{038BCFDE-0BDF-41AB-BF57-774F7460FD69}" srcOrd="0" destOrd="0" presId="urn:microsoft.com/office/officeart/2005/8/layout/hierarchy2"/>
    <dgm:cxn modelId="{2AA14BE6-3173-4597-AF03-D9CD52C7ABAF}" srcId="{E60B20AC-077D-4B23-8B05-B0544490772D}" destId="{D4E3AAF0-D547-4ED0-9721-2C72BD26B857}" srcOrd="2" destOrd="0" parTransId="{CD2BF483-B12C-41DC-AD64-345A0CBE5FF1}" sibTransId="{74EDC16F-6B86-45A2-BCD4-5AA481108549}"/>
    <dgm:cxn modelId="{C083D960-19B3-43FE-A6F1-C45ED46F5C16}" srcId="{E60B20AC-077D-4B23-8B05-B0544490772D}" destId="{1AA2737F-98CC-4C36-9100-CC4778413A1E}" srcOrd="0" destOrd="0" parTransId="{38174DF2-4FA9-4FEA-9024-EC0F76B24F3B}" sibTransId="{EBB68867-8B85-42B4-8A50-9943E23C2E5F}"/>
    <dgm:cxn modelId="{78E5E445-754D-4714-B202-751A34A58CAE}" srcId="{60F4A499-74A0-48DB-88EB-179A8658B892}" destId="{132322F6-4DCC-46AA-A919-30A840866F38}" srcOrd="1" destOrd="0" parTransId="{4759110E-C3E7-4235-8BAE-D99CF0DF9D2D}" sibTransId="{84ECCDEF-D8BC-4B1C-B75A-5F28BEB63072}"/>
    <dgm:cxn modelId="{6CD95647-5EF2-45EF-8263-2CCF32AE24B1}" srcId="{39B21BC8-C5AE-4576-A534-B491A66FC193}" destId="{246A35C4-C1B2-4F54-AB34-D3A36171D8FD}" srcOrd="0" destOrd="0" parTransId="{25E8EF47-E9D4-4DBE-BC68-79A99602BD2B}" sibTransId="{754A8FD0-8904-440A-808C-B2DF6AD774EA}"/>
    <dgm:cxn modelId="{93C8E2C1-2D36-4639-8535-5BDF97C8D13E}" type="presOf" srcId="{388D8614-EDA8-4C98-BF05-FA3450B7F294}" destId="{DE9CC888-16F7-4BC2-9CEE-FDBC53F42598}" srcOrd="0" destOrd="0" presId="urn:microsoft.com/office/officeart/2005/8/layout/hierarchy2"/>
    <dgm:cxn modelId="{30A6C8F6-1B78-4A96-A1D6-8AE1150F35AB}" type="presOf" srcId="{4D438711-5045-444B-85AD-ED684015CE14}" destId="{1E50CCF0-2FF7-489D-BC2C-F1BD3EF9DF49}" srcOrd="1" destOrd="0" presId="urn:microsoft.com/office/officeart/2005/8/layout/hierarchy2"/>
    <dgm:cxn modelId="{9EED44C0-CE92-409C-8AD5-C7910EBFD496}" type="presOf" srcId="{20E6C6FD-95FF-438A-ABE4-B4D10606A12D}" destId="{F504728A-F20B-43CE-850B-190C08496C5F}" srcOrd="0" destOrd="0" presId="urn:microsoft.com/office/officeart/2005/8/layout/hierarchy2"/>
    <dgm:cxn modelId="{76FA1D2A-9B1F-4A66-87F9-E6494F8663D5}" type="presOf" srcId="{C757DFC9-D4B8-4E8B-9FB3-5144D3D62D6F}" destId="{98520109-9C78-43CD-A4D0-B28BBF11B27D}" srcOrd="0" destOrd="0" presId="urn:microsoft.com/office/officeart/2005/8/layout/hierarchy2"/>
    <dgm:cxn modelId="{A6C56CF6-415C-4108-9153-C1BB4728FC20}" type="presOf" srcId="{D92D01C2-6B30-41B0-BE89-AE55C5CDBCD4}" destId="{42A477C4-EE06-40CD-9274-6CA3ECE430DA}" srcOrd="0" destOrd="0" presId="urn:microsoft.com/office/officeart/2005/8/layout/hierarchy2"/>
    <dgm:cxn modelId="{CD61EA02-91C6-4F27-AA51-BF182895A1A2}" srcId="{BEE356ED-8217-4F39-8097-5D2F80F185CF}" destId="{DD4CAB24-0CB6-448D-A397-77556C095112}" srcOrd="1" destOrd="0" parTransId="{4ACBDE11-5A26-4AEC-B237-92124855D942}" sibTransId="{AD12D45D-9466-4313-B102-301568EDDA29}"/>
    <dgm:cxn modelId="{BF1642C8-DA86-4F20-B9FD-33A7219513D8}" srcId="{E3A3E0EE-3D75-43F1-993D-331AD1054C16}" destId="{F7BA5B07-6AB5-495A-81FA-2695A16CC616}" srcOrd="1" destOrd="0" parTransId="{5ABCD692-7B6F-434A-B6AF-4556DBADCDB4}" sibTransId="{E82C18B3-ACA5-4547-9D7A-0966F33577EB}"/>
    <dgm:cxn modelId="{0C33BC9E-91B5-418C-A8C9-1F7BBE13639F}" type="presOf" srcId="{A17C0E81-E5A5-4C85-9B44-0F884E29E8FB}" destId="{973051FA-1900-443D-BE30-F7D3BF5FE2E3}" srcOrd="0" destOrd="0" presId="urn:microsoft.com/office/officeart/2005/8/layout/hierarchy2"/>
    <dgm:cxn modelId="{05D8A429-BD8A-4C85-A14B-26D87B52F906}" type="presOf" srcId="{7DB09E9B-6727-477C-8C37-22A89E7A942B}" destId="{67F39C45-0A55-4ED2-819B-EBE82693EB6B}" srcOrd="1" destOrd="0" presId="urn:microsoft.com/office/officeart/2005/8/layout/hierarchy2"/>
    <dgm:cxn modelId="{5DA6348A-F894-4E03-883B-668DC28E19E9}" type="presOf" srcId="{DBEE036D-F3A5-46FF-A48B-84C0A9963E3E}" destId="{3D89196C-304A-4D2B-A96E-9EFA36017CC5}" srcOrd="0" destOrd="0" presId="urn:microsoft.com/office/officeart/2005/8/layout/hierarchy2"/>
    <dgm:cxn modelId="{F1938EF2-93D2-46D4-8A99-78FFE172FA2C}" type="presOf" srcId="{1E7A794F-2D6A-429A-B0AA-0EA1496E7B72}" destId="{8EAF0DC0-F8FD-4C29-AED4-C7D65A6CCB02}" srcOrd="0" destOrd="0" presId="urn:microsoft.com/office/officeart/2005/8/layout/hierarchy2"/>
    <dgm:cxn modelId="{F30403FD-8A24-41ED-9076-1189B47B1F1A}" srcId="{F7BA5B07-6AB5-495A-81FA-2695A16CC616}" destId="{20A14CB2-502C-4CC8-BEAD-BE89A662A0EE}" srcOrd="3" destOrd="0" parTransId="{7DB09E9B-6727-477C-8C37-22A89E7A942B}" sibTransId="{C6EF1665-0F42-47D8-BB5F-9644D6763A89}"/>
    <dgm:cxn modelId="{B4DEF6D1-A0CD-423C-9955-AB87FC75E444}" type="presOf" srcId="{39B21BC8-C5AE-4576-A534-B491A66FC193}" destId="{2937A479-00DF-4370-AC8B-77F0016B6A2A}" srcOrd="0" destOrd="0" presId="urn:microsoft.com/office/officeart/2005/8/layout/hierarchy2"/>
    <dgm:cxn modelId="{A81ED49B-66A5-40FF-B6FC-CA2753843747}" type="presOf" srcId="{1EE07710-21ED-4239-AAC3-FEC713A3F1B5}" destId="{B6F8497E-1DAC-4076-B786-DFA1BA94303A}" srcOrd="1" destOrd="0" presId="urn:microsoft.com/office/officeart/2005/8/layout/hierarchy2"/>
    <dgm:cxn modelId="{2C7E99F7-CE70-43F8-9CCB-3574E8999B9B}" type="presOf" srcId="{60F4A499-74A0-48DB-88EB-179A8658B892}" destId="{E6407842-654C-42C6-9496-C3756153986D}" srcOrd="0" destOrd="0" presId="urn:microsoft.com/office/officeart/2005/8/layout/hierarchy2"/>
    <dgm:cxn modelId="{2CC63F9F-6944-4B67-8295-2059E7BC5CBC}" srcId="{20A14CB2-502C-4CC8-BEAD-BE89A662A0EE}" destId="{388D8614-EDA8-4C98-BF05-FA3450B7F294}" srcOrd="3" destOrd="0" parTransId="{11647F52-8DF9-43F5-97CA-FEBF5D125069}" sibTransId="{0A7E1B35-F57B-4541-AECD-976181F02D4A}"/>
    <dgm:cxn modelId="{61B63ED7-EB88-4890-89A6-E98B4D2F0830}" type="presOf" srcId="{A1F6CD1C-8458-446C-84A4-22C4B30C8AD0}" destId="{446836BC-F9F5-4E21-9912-4D513FDA3303}" srcOrd="0" destOrd="0" presId="urn:microsoft.com/office/officeart/2005/8/layout/hierarchy2"/>
    <dgm:cxn modelId="{AF862939-9E5B-4DEA-B4B3-C465AB3F5F12}" type="presOf" srcId="{25E8EF47-E9D4-4DBE-BC68-79A99602BD2B}" destId="{56FC1891-3A12-488C-A1E5-745229D0F6A3}" srcOrd="0" destOrd="0" presId="urn:microsoft.com/office/officeart/2005/8/layout/hierarchy2"/>
    <dgm:cxn modelId="{D1D29884-8A5B-4CEC-9E8B-E9FE8B363259}" type="presOf" srcId="{132322F6-4DCC-46AA-A919-30A840866F38}" destId="{344D8EC8-D166-4232-9163-5AA39C487B8E}" srcOrd="0" destOrd="0" presId="urn:microsoft.com/office/officeart/2005/8/layout/hierarchy2"/>
    <dgm:cxn modelId="{2FAB5087-A911-4514-9E74-A56065DCA811}" type="presOf" srcId="{F56E7F99-E0D0-431A-A0C1-8333EE7559A0}" destId="{62B0EEC7-529E-4839-877B-76216B3D23DA}" srcOrd="1" destOrd="0" presId="urn:microsoft.com/office/officeart/2005/8/layout/hierarchy2"/>
    <dgm:cxn modelId="{F35E1CA0-084D-45BA-80DD-3DE0FAF73EE9}" type="presOf" srcId="{D4E3AAF0-D547-4ED0-9721-2C72BD26B857}" destId="{1B882245-5A42-474B-92A9-7A9F6B52C55C}" srcOrd="0" destOrd="0" presId="urn:microsoft.com/office/officeart/2005/8/layout/hierarchy2"/>
    <dgm:cxn modelId="{3DB28AB5-4B4E-4DDE-AF74-6DA7A5376916}" type="presOf" srcId="{4D438711-5045-444B-85AD-ED684015CE14}" destId="{F2B8AD80-9DA7-44A9-A948-DB7F158D3268}" srcOrd="0" destOrd="0" presId="urn:microsoft.com/office/officeart/2005/8/layout/hierarchy2"/>
    <dgm:cxn modelId="{8513BEA8-3024-48D1-9B03-46458336C120}" type="presOf" srcId="{1E7A794F-2D6A-429A-B0AA-0EA1496E7B72}" destId="{E8DE535C-5FDD-4537-B3A9-F2CD537B1ED8}" srcOrd="1" destOrd="0" presId="urn:microsoft.com/office/officeart/2005/8/layout/hierarchy2"/>
    <dgm:cxn modelId="{203A7588-DE68-4DC6-9B9F-C8510A4A7745}" type="presOf" srcId="{A962A67D-C4F4-450F-AE7F-AAFB3B4757CF}" destId="{33702646-2BBB-43BF-A384-D1DE66000F55}" srcOrd="0" destOrd="0" presId="urn:microsoft.com/office/officeart/2005/8/layout/hierarchy2"/>
    <dgm:cxn modelId="{64CA105E-3F37-4AE8-8ABD-DE7D49762838}" type="presOf" srcId="{ECC042C9-88B6-4272-AAE8-C78F983CD6C2}" destId="{FCFC6649-B6AD-4B69-A274-800A350641A7}" srcOrd="0" destOrd="0" presId="urn:microsoft.com/office/officeart/2005/8/layout/hierarchy2"/>
    <dgm:cxn modelId="{1B619879-3242-48F3-8662-13A3EB846A3E}" type="presOf" srcId="{343BC6B0-B278-4FCD-8CF9-347807236FA4}" destId="{75C70CC2-6B6E-4DF5-B219-36F1BFBAF713}" srcOrd="1" destOrd="0" presId="urn:microsoft.com/office/officeart/2005/8/layout/hierarchy2"/>
    <dgm:cxn modelId="{06B25825-7A00-494C-9BC7-D626E2EFC25E}" srcId="{60F4A499-74A0-48DB-88EB-179A8658B892}" destId="{FD61D439-A5A1-4469-88A8-C7DB94DF66E2}" srcOrd="2" destOrd="0" parTransId="{B9965DA5-5E37-41B1-9877-0B3A57E2962C}" sibTransId="{D0565BF8-F089-44AC-A425-82AB25EE338F}"/>
    <dgm:cxn modelId="{62C477F1-51FE-4BA9-80C4-1129FD36EDE3}" srcId="{FFF3AD24-BBD4-4375-819D-AFEE5C6CE786}" destId="{ECC042C9-88B6-4272-AAE8-C78F983CD6C2}" srcOrd="0" destOrd="0" parTransId="{D92D01C2-6B30-41B0-BE89-AE55C5CDBCD4}" sibTransId="{B53BBB5E-2AE0-4815-B18D-40F8AE2B74E7}"/>
    <dgm:cxn modelId="{DC89CA6C-B3C2-4414-99BB-A798E7B3053C}" type="presOf" srcId="{973D399D-98EA-483D-BB39-48E4C2B292F8}" destId="{DC9D2B65-F4D6-4DFE-86C3-D64028AD521A}" srcOrd="1" destOrd="0" presId="urn:microsoft.com/office/officeart/2005/8/layout/hierarchy2"/>
    <dgm:cxn modelId="{E4E447FB-91D6-4932-A6E7-EA8ACDBE76E8}" type="presOf" srcId="{1D2C466B-D246-4B3E-BBC3-ABC88981965D}" destId="{7144D3B1-0001-47E6-8123-2EF423C89D2F}" srcOrd="1" destOrd="0" presId="urn:microsoft.com/office/officeart/2005/8/layout/hierarchy2"/>
    <dgm:cxn modelId="{600A2CF9-825B-4924-A5E8-565A66A1465B}" type="presOf" srcId="{54EE0229-50BF-4621-A250-43F70F143E1B}" destId="{11DDB092-7545-43F1-893F-AC0600959ABF}" srcOrd="0" destOrd="0" presId="urn:microsoft.com/office/officeart/2005/8/layout/hierarchy2"/>
    <dgm:cxn modelId="{F697CFFE-6F55-4CCB-9881-340AC83F1BF5}" type="presOf" srcId="{E60B20AC-077D-4B23-8B05-B0544490772D}" destId="{F3727898-3653-4A9F-9D88-28A491ED6F7A}" srcOrd="0" destOrd="0" presId="urn:microsoft.com/office/officeart/2005/8/layout/hierarchy2"/>
    <dgm:cxn modelId="{2B227396-10C1-4B97-AC61-02E11F4333F5}" type="presOf" srcId="{5ABCD692-7B6F-434A-B6AF-4556DBADCDB4}" destId="{1B85ECFE-0875-4BCD-8DCC-9F8F1F86B6B6}" srcOrd="1" destOrd="0" presId="urn:microsoft.com/office/officeart/2005/8/layout/hierarchy2"/>
    <dgm:cxn modelId="{FB0A1350-2AE4-4B43-B740-09A44FD2F51B}" type="presOf" srcId="{DBEE036D-F3A5-46FF-A48B-84C0A9963E3E}" destId="{C542DCC9-0D41-45BF-ACD1-B9CC0B8C82B4}" srcOrd="1" destOrd="0" presId="urn:microsoft.com/office/officeart/2005/8/layout/hierarchy2"/>
    <dgm:cxn modelId="{383A9AF1-4519-4C33-9F9F-34E7AF497484}" srcId="{39B21BC8-C5AE-4576-A534-B491A66FC193}" destId="{20E6C6FD-95FF-438A-ABE4-B4D10606A12D}" srcOrd="1" destOrd="0" parTransId="{1D2C466B-D246-4B3E-BBC3-ABC88981965D}" sibTransId="{BAAE8F98-CF4A-4C2A-B686-C37764CA13CF}"/>
    <dgm:cxn modelId="{FEAE9002-CAB3-4BB9-9414-E3767E404EA4}" type="presOf" srcId="{5ABCD692-7B6F-434A-B6AF-4556DBADCDB4}" destId="{232CE581-89E5-44D5-A4C5-03B5E0857AB5}" srcOrd="0" destOrd="0" presId="urn:microsoft.com/office/officeart/2005/8/layout/hierarchy2"/>
    <dgm:cxn modelId="{63982585-3A06-4D10-9722-19FB41B5AA3D}" type="presOf" srcId="{6F008C44-FFFF-4B56-BB01-73B783DA5A2B}" destId="{720D7B37-105E-478C-8F8D-9F4CF95AD78E}" srcOrd="0" destOrd="0" presId="urn:microsoft.com/office/officeart/2005/8/layout/hierarchy2"/>
    <dgm:cxn modelId="{DE744637-3566-43F0-BF6D-C9EB012AFD63}" type="presOf" srcId="{A962A67D-C4F4-450F-AE7F-AAFB3B4757CF}" destId="{9727903D-3596-44DC-86A1-163CCC6D4B64}" srcOrd="1" destOrd="0" presId="urn:microsoft.com/office/officeart/2005/8/layout/hierarchy2"/>
    <dgm:cxn modelId="{7E7EAA0E-BD6A-47D1-AB63-80B18577B733}" type="presOf" srcId="{3823F545-8FFD-4FEA-9C49-1892ABFFB0BF}" destId="{059984AE-97CC-41FC-AC49-3342BFEDB7ED}" srcOrd="0" destOrd="0" presId="urn:microsoft.com/office/officeart/2005/8/layout/hierarchy2"/>
    <dgm:cxn modelId="{239486E6-D4CD-4F83-A312-5CA5C7D01AE4}" type="presOf" srcId="{973D399D-98EA-483D-BB39-48E4C2B292F8}" destId="{06ADB083-59E4-49A9-9244-C1A19A894E47}" srcOrd="0" destOrd="0" presId="urn:microsoft.com/office/officeart/2005/8/layout/hierarchy2"/>
    <dgm:cxn modelId="{F8192506-DE84-4E1E-8080-27DBBB87C305}" srcId="{20A14CB2-502C-4CC8-BEAD-BE89A662A0EE}" destId="{A17C0E81-E5A5-4C85-9B44-0F884E29E8FB}" srcOrd="0" destOrd="0" parTransId="{343BC6B0-B278-4FCD-8CF9-347807236FA4}" sibTransId="{39D0E025-FA8B-4950-B04E-D135B34D8D77}"/>
    <dgm:cxn modelId="{45EDD686-5F80-46FF-AD0E-B569EC7D9824}" type="presOf" srcId="{ACD52652-8741-436A-81E6-01E4E0AE45CE}" destId="{8C1FE92E-5021-4924-977B-41D1B8770EF4}" srcOrd="1" destOrd="0" presId="urn:microsoft.com/office/officeart/2005/8/layout/hierarchy2"/>
    <dgm:cxn modelId="{900941DA-D293-4384-9C03-1A031A736705}" type="presOf" srcId="{38174DF2-4FA9-4FEA-9024-EC0F76B24F3B}" destId="{CA0172F3-958E-44F3-BCBA-10CD69C19F03}" srcOrd="1" destOrd="0" presId="urn:microsoft.com/office/officeart/2005/8/layout/hierarchy2"/>
    <dgm:cxn modelId="{4090DB32-9920-4320-8FB3-910EB727B78C}" srcId="{E7A5D4A3-31B1-45E3-A1AD-5AABC60CFFA3}" destId="{E3A3E0EE-3D75-43F1-993D-331AD1054C16}" srcOrd="0" destOrd="0" parTransId="{292EBBB1-652D-4914-88A3-AA7F5EF7EA3A}" sibTransId="{EC273149-5CA5-42CE-AAB1-4C51983129E6}"/>
    <dgm:cxn modelId="{DE97B2A0-8891-49C5-A728-D6815F16669C}" type="presOf" srcId="{E3A3E0EE-3D75-43F1-993D-331AD1054C16}" destId="{DF3F2F14-E579-47C5-A30A-7908F0990CF3}" srcOrd="0" destOrd="0" presId="urn:microsoft.com/office/officeart/2005/8/layout/hierarchy2"/>
    <dgm:cxn modelId="{330F4777-C3A7-4A5E-8CAB-EF5149287CE1}" srcId="{39B21BC8-C5AE-4576-A534-B491A66FC193}" destId="{2E9BEF68-14B0-4313-B835-6ADB9DE34A7F}" srcOrd="2" destOrd="0" parTransId="{ACD52652-8741-436A-81E6-01E4E0AE45CE}" sibTransId="{D9CC0206-DFC9-4B0A-B9C0-09A39DC1D552}"/>
    <dgm:cxn modelId="{62A41054-AE67-43A4-8F9B-996D3A4EFCD9}" type="presOf" srcId="{07274ED8-7A9A-4BA0-A677-BADD9CCF1DF5}" destId="{1E66DBF2-23E7-45AE-A7C0-30C87A82B55C}" srcOrd="1" destOrd="0" presId="urn:microsoft.com/office/officeart/2005/8/layout/hierarchy2"/>
    <dgm:cxn modelId="{6675B8AC-5BA1-4364-8460-7E52A3E3BE27}" type="presOf" srcId="{D92D01C2-6B30-41B0-BE89-AE55C5CDBCD4}" destId="{4D6A758F-3808-42E9-8B08-F2F50FD026EA}" srcOrd="1" destOrd="0" presId="urn:microsoft.com/office/officeart/2005/8/layout/hierarchy2"/>
    <dgm:cxn modelId="{A2CB4681-67AB-4E4A-AA99-43B5A52FA9AC}" type="presOf" srcId="{E7A5D4A3-31B1-45E3-A1AD-5AABC60CFFA3}" destId="{1499FEB8-3DDC-4FC7-B40C-0605411C0407}" srcOrd="0" destOrd="0" presId="urn:microsoft.com/office/officeart/2005/8/layout/hierarchy2"/>
    <dgm:cxn modelId="{D342BA78-1A6B-4DBE-A336-FF62E8913A04}" srcId="{F7BA5B07-6AB5-495A-81FA-2695A16CC616}" destId="{E60B20AC-077D-4B23-8B05-B0544490772D}" srcOrd="0" destOrd="0" parTransId="{4D438711-5045-444B-85AD-ED684015CE14}" sibTransId="{932429FE-25E4-4E4F-A8FF-FE9E853930A2}"/>
    <dgm:cxn modelId="{1CF750B1-0133-4E6A-B30E-99782FE846B5}" type="presOf" srcId="{CD2BF483-B12C-41DC-AD64-345A0CBE5FF1}" destId="{DCDEE943-9D5A-4530-8EF1-3F2AE5ACE327}" srcOrd="1" destOrd="0" presId="urn:microsoft.com/office/officeart/2005/8/layout/hierarchy2"/>
    <dgm:cxn modelId="{4BC884ED-17CA-4646-97D7-719E59E66412}" srcId="{FFF3AD24-BBD4-4375-819D-AFEE5C6CE786}" destId="{0767FCEA-5DFA-4EFE-82AA-4CBFFE0535B2}" srcOrd="2" destOrd="0" parTransId="{C757DFC9-D4B8-4E8B-9FB3-5144D3D62D6F}" sibTransId="{D671F306-0B03-4892-AD47-4CB8905AD91A}"/>
    <dgm:cxn modelId="{E8B95146-0CBC-4B2C-8124-29A44BEDBBD4}" srcId="{E60B20AC-077D-4B23-8B05-B0544490772D}" destId="{A1F6CD1C-8458-446C-84A4-22C4B30C8AD0}" srcOrd="1" destOrd="0" parTransId="{973D399D-98EA-483D-BB39-48E4C2B292F8}" sibTransId="{4D4EED45-F580-4C14-B056-1DFC6CA646E6}"/>
    <dgm:cxn modelId="{7DB586E4-C456-4B8E-A50B-731D5B629C6D}" srcId="{E7A5D4A3-31B1-45E3-A1AD-5AABC60CFFA3}" destId="{675DEA25-6183-49A0-A414-5B338B75FF87}" srcOrd="1" destOrd="0" parTransId="{BDF6E0F0-A25C-4FBC-9BF0-EFF167D977DF}" sibTransId="{108E88F3-DADD-4C72-9F1A-8CB5576F3595}"/>
    <dgm:cxn modelId="{EFA5345C-8892-4746-A70F-9C79AD0BBBC9}" type="presOf" srcId="{F56E7F99-E0D0-431A-A0C1-8333EE7559A0}" destId="{82289466-E208-4791-83BA-227B92441EFE}" srcOrd="0" destOrd="0" presId="urn:microsoft.com/office/officeart/2005/8/layout/hierarchy2"/>
    <dgm:cxn modelId="{CF7021F8-F43B-4980-817B-92413D8462B3}" type="presOf" srcId="{BEE356ED-8217-4F39-8097-5D2F80F185CF}" destId="{B15A4415-36FF-4F70-BE48-66383FD0EF54}" srcOrd="0" destOrd="0" presId="urn:microsoft.com/office/officeart/2005/8/layout/hierarchy2"/>
    <dgm:cxn modelId="{F70DAD23-B53A-4830-81E3-33B54E0AC5A1}" type="presOf" srcId="{FFF3AD24-BBD4-4375-819D-AFEE5C6CE786}" destId="{BEBF8E89-A5A9-40B2-86C0-05535CFF6B8A}" srcOrd="0" destOrd="0" presId="urn:microsoft.com/office/officeart/2005/8/layout/hierarchy2"/>
    <dgm:cxn modelId="{FA09102C-D6D1-4ADA-A4FB-4D01DD17B3BE}" type="presOf" srcId="{1AA2737F-98CC-4C36-9100-CC4778413A1E}" destId="{C0603D4C-C917-4B9D-AD2D-CB739616CD46}" srcOrd="0" destOrd="0" presId="urn:microsoft.com/office/officeart/2005/8/layout/hierarchy2"/>
    <dgm:cxn modelId="{D74C2292-441A-4207-ACB8-28C8EB5181BB}" srcId="{20A14CB2-502C-4CC8-BEAD-BE89A662A0EE}" destId="{2E3D1CFA-30FB-4EC1-B9D6-BC1C81EFB3CB}" srcOrd="2" destOrd="0" parTransId="{F56E7F99-E0D0-431A-A0C1-8333EE7559A0}" sibTransId="{4576356A-C793-42AC-A8AC-3D13FF638F07}"/>
    <dgm:cxn modelId="{6D76CDCA-EA6F-474D-8AE2-666A9B75A35F}" type="presOf" srcId="{38174DF2-4FA9-4FEA-9024-EC0F76B24F3B}" destId="{9965AF9D-F5A8-46A9-A869-9B2E3A93563C}" srcOrd="0" destOrd="0" presId="urn:microsoft.com/office/officeart/2005/8/layout/hierarchy2"/>
    <dgm:cxn modelId="{CC8DFB4A-B584-4143-B0CD-A6A543A524E8}" type="presOf" srcId="{11647F52-8DF9-43F5-97CA-FEBF5D125069}" destId="{80E077D0-F799-46AD-B043-8C437A72B0B2}" srcOrd="1" destOrd="0" presId="urn:microsoft.com/office/officeart/2005/8/layout/hierarchy2"/>
    <dgm:cxn modelId="{5E11B0ED-4003-4D0B-9ACA-A90FE2D94ED4}" type="presOf" srcId="{2E3D1CFA-30FB-4EC1-B9D6-BC1C81EFB3CB}" destId="{B2F5CA76-AEDE-40C7-BC75-40A90F001ECB}" srcOrd="0" destOrd="0" presId="urn:microsoft.com/office/officeart/2005/8/layout/hierarchy2"/>
    <dgm:cxn modelId="{3F82415D-B9E2-4188-BC5C-C4D924B1EF75}" type="presOf" srcId="{7DB09E9B-6727-477C-8C37-22A89E7A942B}" destId="{42FA58A6-C79E-48DB-9782-BFB8177F4C7A}" srcOrd="0" destOrd="0" presId="urn:microsoft.com/office/officeart/2005/8/layout/hierarchy2"/>
    <dgm:cxn modelId="{CBD812ED-D8B0-4E53-9C09-3B60D36033C3}" type="presParOf" srcId="{1499FEB8-3DDC-4FC7-B40C-0605411C0407}" destId="{B5088A67-0942-472E-B6EE-1E1020CD9C8B}" srcOrd="0" destOrd="0" presId="urn:microsoft.com/office/officeart/2005/8/layout/hierarchy2"/>
    <dgm:cxn modelId="{D3398FD6-0766-4E60-BAB3-0738F2D114AD}" type="presParOf" srcId="{B5088A67-0942-472E-B6EE-1E1020CD9C8B}" destId="{DF3F2F14-E579-47C5-A30A-7908F0990CF3}" srcOrd="0" destOrd="0" presId="urn:microsoft.com/office/officeart/2005/8/layout/hierarchy2"/>
    <dgm:cxn modelId="{C26B62C1-5941-4467-A5C0-39747200AAE7}" type="presParOf" srcId="{B5088A67-0942-472E-B6EE-1E1020CD9C8B}" destId="{FA9A3438-2B51-4782-A94C-D09A0F0B34E0}" srcOrd="1" destOrd="0" presId="urn:microsoft.com/office/officeart/2005/8/layout/hierarchy2"/>
    <dgm:cxn modelId="{632266BB-ED68-45A7-8D27-A5ED3D171E0F}" type="presParOf" srcId="{FA9A3438-2B51-4782-A94C-D09A0F0B34E0}" destId="{8EAF0DC0-F8FD-4C29-AED4-C7D65A6CCB02}" srcOrd="0" destOrd="0" presId="urn:microsoft.com/office/officeart/2005/8/layout/hierarchy2"/>
    <dgm:cxn modelId="{24122417-6AF9-45E9-9316-84D61120AE74}" type="presParOf" srcId="{8EAF0DC0-F8FD-4C29-AED4-C7D65A6CCB02}" destId="{E8DE535C-5FDD-4537-B3A9-F2CD537B1ED8}" srcOrd="0" destOrd="0" presId="urn:microsoft.com/office/officeart/2005/8/layout/hierarchy2"/>
    <dgm:cxn modelId="{9B7C6E1C-224F-4B7D-B39F-4FDD5A81E5A1}" type="presParOf" srcId="{FA9A3438-2B51-4782-A94C-D09A0F0B34E0}" destId="{2A48671E-B6CE-4AB2-AEF6-72082C0DEACE}" srcOrd="1" destOrd="0" presId="urn:microsoft.com/office/officeart/2005/8/layout/hierarchy2"/>
    <dgm:cxn modelId="{3F3ACEF6-C36C-4346-86BB-0AE54176C598}" type="presParOf" srcId="{2A48671E-B6CE-4AB2-AEF6-72082C0DEACE}" destId="{2937A479-00DF-4370-AC8B-77F0016B6A2A}" srcOrd="0" destOrd="0" presId="urn:microsoft.com/office/officeart/2005/8/layout/hierarchy2"/>
    <dgm:cxn modelId="{A044E27C-E703-4F5D-829F-C4FD538FEF02}" type="presParOf" srcId="{2A48671E-B6CE-4AB2-AEF6-72082C0DEACE}" destId="{4B9C6455-39A4-4C16-BF92-FA8AF1CAF9D1}" srcOrd="1" destOrd="0" presId="urn:microsoft.com/office/officeart/2005/8/layout/hierarchy2"/>
    <dgm:cxn modelId="{92E6AAC3-704D-4DA7-94DE-6FC75A813DAD}" type="presParOf" srcId="{4B9C6455-39A4-4C16-BF92-FA8AF1CAF9D1}" destId="{56FC1891-3A12-488C-A1E5-745229D0F6A3}" srcOrd="0" destOrd="0" presId="urn:microsoft.com/office/officeart/2005/8/layout/hierarchy2"/>
    <dgm:cxn modelId="{F0D63E1F-39FE-497E-85E0-336DE0BE104F}" type="presParOf" srcId="{56FC1891-3A12-488C-A1E5-745229D0F6A3}" destId="{FC82BF22-F974-413A-B1D1-641FB8928A3C}" srcOrd="0" destOrd="0" presId="urn:microsoft.com/office/officeart/2005/8/layout/hierarchy2"/>
    <dgm:cxn modelId="{D07085A0-B62D-429B-81A5-DF00409988B2}" type="presParOf" srcId="{4B9C6455-39A4-4C16-BF92-FA8AF1CAF9D1}" destId="{343C792E-E0B6-4FA9-82F7-BDF1754ABD71}" srcOrd="1" destOrd="0" presId="urn:microsoft.com/office/officeart/2005/8/layout/hierarchy2"/>
    <dgm:cxn modelId="{6080A2A6-BD97-4700-BC40-7A883F820B99}" type="presParOf" srcId="{343C792E-E0B6-4FA9-82F7-BDF1754ABD71}" destId="{31476C67-BDB2-4AD3-A68D-5B0A1E4C571D}" srcOrd="0" destOrd="0" presId="urn:microsoft.com/office/officeart/2005/8/layout/hierarchy2"/>
    <dgm:cxn modelId="{6A1053D3-F630-412E-BD5C-E365DCBC9737}" type="presParOf" srcId="{343C792E-E0B6-4FA9-82F7-BDF1754ABD71}" destId="{3DFF2A1C-96DE-4BED-A606-44F49F3EFB23}" srcOrd="1" destOrd="0" presId="urn:microsoft.com/office/officeart/2005/8/layout/hierarchy2"/>
    <dgm:cxn modelId="{15FD8272-02B2-48D6-ADAE-D0506D76D81A}" type="presParOf" srcId="{4B9C6455-39A4-4C16-BF92-FA8AF1CAF9D1}" destId="{D12A1F93-F8F0-4242-87A4-385F4F08BA0F}" srcOrd="2" destOrd="0" presId="urn:microsoft.com/office/officeart/2005/8/layout/hierarchy2"/>
    <dgm:cxn modelId="{33135069-6346-4F59-8DC0-EB58C1134FD3}" type="presParOf" srcId="{D12A1F93-F8F0-4242-87A4-385F4F08BA0F}" destId="{7144D3B1-0001-47E6-8123-2EF423C89D2F}" srcOrd="0" destOrd="0" presId="urn:microsoft.com/office/officeart/2005/8/layout/hierarchy2"/>
    <dgm:cxn modelId="{A35DBAA6-E662-4683-85FE-EE2192F3CB96}" type="presParOf" srcId="{4B9C6455-39A4-4C16-BF92-FA8AF1CAF9D1}" destId="{9E1AE4D6-EC36-4382-A146-9012566FC6DA}" srcOrd="3" destOrd="0" presId="urn:microsoft.com/office/officeart/2005/8/layout/hierarchy2"/>
    <dgm:cxn modelId="{F0616CFF-60BD-4B23-85BF-0A1A9F3FEC4C}" type="presParOf" srcId="{9E1AE4D6-EC36-4382-A146-9012566FC6DA}" destId="{F504728A-F20B-43CE-850B-190C08496C5F}" srcOrd="0" destOrd="0" presId="urn:microsoft.com/office/officeart/2005/8/layout/hierarchy2"/>
    <dgm:cxn modelId="{0F73FAA5-035B-4D56-863E-B840BC167978}" type="presParOf" srcId="{9E1AE4D6-EC36-4382-A146-9012566FC6DA}" destId="{14D6CC30-DAE2-494D-B684-D25CE4C18FD5}" srcOrd="1" destOrd="0" presId="urn:microsoft.com/office/officeart/2005/8/layout/hierarchy2"/>
    <dgm:cxn modelId="{6F98C092-7879-482A-A3AC-4A8469F9481D}" type="presParOf" srcId="{4B9C6455-39A4-4C16-BF92-FA8AF1CAF9D1}" destId="{D8B60C56-DADE-417F-9EEB-7DAAF77E7590}" srcOrd="4" destOrd="0" presId="urn:microsoft.com/office/officeart/2005/8/layout/hierarchy2"/>
    <dgm:cxn modelId="{6F1EA9CC-80D3-4B86-BFEE-5EF1CBFA4D5E}" type="presParOf" srcId="{D8B60C56-DADE-417F-9EEB-7DAAF77E7590}" destId="{8C1FE92E-5021-4924-977B-41D1B8770EF4}" srcOrd="0" destOrd="0" presId="urn:microsoft.com/office/officeart/2005/8/layout/hierarchy2"/>
    <dgm:cxn modelId="{5D5999AC-8E76-4D34-918F-87DE00A6CC4F}" type="presParOf" srcId="{4B9C6455-39A4-4C16-BF92-FA8AF1CAF9D1}" destId="{B6F14424-D1C5-479E-AFB4-9835E8F4695D}" srcOrd="5" destOrd="0" presId="urn:microsoft.com/office/officeart/2005/8/layout/hierarchy2"/>
    <dgm:cxn modelId="{73BEB701-4298-445C-B58A-D45406681E17}" type="presParOf" srcId="{B6F14424-D1C5-479E-AFB4-9835E8F4695D}" destId="{038BCFDE-0BDF-41AB-BF57-774F7460FD69}" srcOrd="0" destOrd="0" presId="urn:microsoft.com/office/officeart/2005/8/layout/hierarchy2"/>
    <dgm:cxn modelId="{46FCEF23-7B14-42F7-9AB0-F544E6CAE081}" type="presParOf" srcId="{B6F14424-D1C5-479E-AFB4-9835E8F4695D}" destId="{B52C2B54-8420-46E1-B800-91B8817D4B92}" srcOrd="1" destOrd="0" presId="urn:microsoft.com/office/officeart/2005/8/layout/hierarchy2"/>
    <dgm:cxn modelId="{3CD7E76B-C369-4859-A080-54A1E9EC10C8}" type="presParOf" srcId="{FA9A3438-2B51-4782-A94C-D09A0F0B34E0}" destId="{232CE581-89E5-44D5-A4C5-03B5E0857AB5}" srcOrd="2" destOrd="0" presId="urn:microsoft.com/office/officeart/2005/8/layout/hierarchy2"/>
    <dgm:cxn modelId="{148E51EE-4FBF-4420-A4C2-8DF9ECA19172}" type="presParOf" srcId="{232CE581-89E5-44D5-A4C5-03B5E0857AB5}" destId="{1B85ECFE-0875-4BCD-8DCC-9F8F1F86B6B6}" srcOrd="0" destOrd="0" presId="urn:microsoft.com/office/officeart/2005/8/layout/hierarchy2"/>
    <dgm:cxn modelId="{E7FBBB07-BEE9-4F7C-A6BA-1988C1C443A7}" type="presParOf" srcId="{FA9A3438-2B51-4782-A94C-D09A0F0B34E0}" destId="{01661FFA-9A72-4D0D-B238-0890A7621F70}" srcOrd="3" destOrd="0" presId="urn:microsoft.com/office/officeart/2005/8/layout/hierarchy2"/>
    <dgm:cxn modelId="{2C29E7D9-3C4F-469C-925A-5459A4DD38E6}" type="presParOf" srcId="{01661FFA-9A72-4D0D-B238-0890A7621F70}" destId="{0BB9A114-17AD-493D-9855-2FF6AAD7E192}" srcOrd="0" destOrd="0" presId="urn:microsoft.com/office/officeart/2005/8/layout/hierarchy2"/>
    <dgm:cxn modelId="{F2F09B33-545E-427D-9802-E1587C5D250A}" type="presParOf" srcId="{01661FFA-9A72-4D0D-B238-0890A7621F70}" destId="{3FD00901-BB29-47D8-B6B8-EC3E27D05C46}" srcOrd="1" destOrd="0" presId="urn:microsoft.com/office/officeart/2005/8/layout/hierarchy2"/>
    <dgm:cxn modelId="{81EC7A72-2A83-4F48-BEAD-DB7A61BD95A6}" type="presParOf" srcId="{3FD00901-BB29-47D8-B6B8-EC3E27D05C46}" destId="{F2B8AD80-9DA7-44A9-A948-DB7F158D3268}" srcOrd="0" destOrd="0" presId="urn:microsoft.com/office/officeart/2005/8/layout/hierarchy2"/>
    <dgm:cxn modelId="{8534E91E-F961-4EC4-BB4A-84A815E8816B}" type="presParOf" srcId="{F2B8AD80-9DA7-44A9-A948-DB7F158D3268}" destId="{1E50CCF0-2FF7-489D-BC2C-F1BD3EF9DF49}" srcOrd="0" destOrd="0" presId="urn:microsoft.com/office/officeart/2005/8/layout/hierarchy2"/>
    <dgm:cxn modelId="{2A6E4368-9B08-438F-A9AF-A0028B8BCCBC}" type="presParOf" srcId="{3FD00901-BB29-47D8-B6B8-EC3E27D05C46}" destId="{2148C76E-80C2-4A66-A530-16085E749696}" srcOrd="1" destOrd="0" presId="urn:microsoft.com/office/officeart/2005/8/layout/hierarchy2"/>
    <dgm:cxn modelId="{F987605E-181B-4AD2-857B-796CA355CB31}" type="presParOf" srcId="{2148C76E-80C2-4A66-A530-16085E749696}" destId="{F3727898-3653-4A9F-9D88-28A491ED6F7A}" srcOrd="0" destOrd="0" presId="urn:microsoft.com/office/officeart/2005/8/layout/hierarchy2"/>
    <dgm:cxn modelId="{3D94A92C-0793-4625-829A-33390C3AB76C}" type="presParOf" srcId="{2148C76E-80C2-4A66-A530-16085E749696}" destId="{378F2886-D5FD-4AFC-90C5-804C1D9AA875}" srcOrd="1" destOrd="0" presId="urn:microsoft.com/office/officeart/2005/8/layout/hierarchy2"/>
    <dgm:cxn modelId="{C90028E6-649E-4348-9816-50619CC32024}" type="presParOf" srcId="{378F2886-D5FD-4AFC-90C5-804C1D9AA875}" destId="{9965AF9D-F5A8-46A9-A869-9B2E3A93563C}" srcOrd="0" destOrd="0" presId="urn:microsoft.com/office/officeart/2005/8/layout/hierarchy2"/>
    <dgm:cxn modelId="{BBF713DA-C61E-48B6-811E-3989035B25AF}" type="presParOf" srcId="{9965AF9D-F5A8-46A9-A869-9B2E3A93563C}" destId="{CA0172F3-958E-44F3-BCBA-10CD69C19F03}" srcOrd="0" destOrd="0" presId="urn:microsoft.com/office/officeart/2005/8/layout/hierarchy2"/>
    <dgm:cxn modelId="{408625F4-CA40-4570-9BEF-53015FB8FD53}" type="presParOf" srcId="{378F2886-D5FD-4AFC-90C5-804C1D9AA875}" destId="{A7E00616-9365-492E-9E7B-CD8ED04A61BC}" srcOrd="1" destOrd="0" presId="urn:microsoft.com/office/officeart/2005/8/layout/hierarchy2"/>
    <dgm:cxn modelId="{A400BF22-3D90-42B7-B891-3D2AE73F1198}" type="presParOf" srcId="{A7E00616-9365-492E-9E7B-CD8ED04A61BC}" destId="{C0603D4C-C917-4B9D-AD2D-CB739616CD46}" srcOrd="0" destOrd="0" presId="urn:microsoft.com/office/officeart/2005/8/layout/hierarchy2"/>
    <dgm:cxn modelId="{45A44908-CE87-4264-B571-0C7566D2F797}" type="presParOf" srcId="{A7E00616-9365-492E-9E7B-CD8ED04A61BC}" destId="{35DDF774-6F50-4B5D-99B2-1C849CC930E2}" srcOrd="1" destOrd="0" presId="urn:microsoft.com/office/officeart/2005/8/layout/hierarchy2"/>
    <dgm:cxn modelId="{F77F2BBE-1E20-4F59-81D8-7CDAE771433A}" type="presParOf" srcId="{378F2886-D5FD-4AFC-90C5-804C1D9AA875}" destId="{06ADB083-59E4-49A9-9244-C1A19A894E47}" srcOrd="2" destOrd="0" presId="urn:microsoft.com/office/officeart/2005/8/layout/hierarchy2"/>
    <dgm:cxn modelId="{82E5E1BD-6F0A-4BA7-8747-9BFC2E6DDB00}" type="presParOf" srcId="{06ADB083-59E4-49A9-9244-C1A19A894E47}" destId="{DC9D2B65-F4D6-4DFE-86C3-D64028AD521A}" srcOrd="0" destOrd="0" presId="urn:microsoft.com/office/officeart/2005/8/layout/hierarchy2"/>
    <dgm:cxn modelId="{89DD6FC2-DEA1-42F7-8A23-125D5FAB0D86}" type="presParOf" srcId="{378F2886-D5FD-4AFC-90C5-804C1D9AA875}" destId="{664FBD11-E8AD-4515-93CF-A95793472D13}" srcOrd="3" destOrd="0" presId="urn:microsoft.com/office/officeart/2005/8/layout/hierarchy2"/>
    <dgm:cxn modelId="{BF9BB5B1-37D5-4101-84FD-5866052F3F1C}" type="presParOf" srcId="{664FBD11-E8AD-4515-93CF-A95793472D13}" destId="{446836BC-F9F5-4E21-9912-4D513FDA3303}" srcOrd="0" destOrd="0" presId="urn:microsoft.com/office/officeart/2005/8/layout/hierarchy2"/>
    <dgm:cxn modelId="{8A7BBB9E-8F7B-4479-8F5E-3A0C1686883A}" type="presParOf" srcId="{664FBD11-E8AD-4515-93CF-A95793472D13}" destId="{255C7EAB-D27E-4C1C-92C6-29C0DC35E16E}" srcOrd="1" destOrd="0" presId="urn:microsoft.com/office/officeart/2005/8/layout/hierarchy2"/>
    <dgm:cxn modelId="{57048692-94F4-4D8C-A9C2-23A237AD12B3}" type="presParOf" srcId="{378F2886-D5FD-4AFC-90C5-804C1D9AA875}" destId="{CC5C77F5-2594-4D30-9088-D35776F5C5F5}" srcOrd="4" destOrd="0" presId="urn:microsoft.com/office/officeart/2005/8/layout/hierarchy2"/>
    <dgm:cxn modelId="{C0660382-935B-45DB-9C5D-CEEC0C7C1087}" type="presParOf" srcId="{CC5C77F5-2594-4D30-9088-D35776F5C5F5}" destId="{DCDEE943-9D5A-4530-8EF1-3F2AE5ACE327}" srcOrd="0" destOrd="0" presId="urn:microsoft.com/office/officeart/2005/8/layout/hierarchy2"/>
    <dgm:cxn modelId="{68FBD3B9-A096-46AC-B49F-912964366A6C}" type="presParOf" srcId="{378F2886-D5FD-4AFC-90C5-804C1D9AA875}" destId="{D2A96698-B572-4428-97CD-F274C20AC318}" srcOrd="5" destOrd="0" presId="urn:microsoft.com/office/officeart/2005/8/layout/hierarchy2"/>
    <dgm:cxn modelId="{42F044DD-B0BF-47A1-BFB7-E4C731000A70}" type="presParOf" srcId="{D2A96698-B572-4428-97CD-F274C20AC318}" destId="{1B882245-5A42-474B-92A9-7A9F6B52C55C}" srcOrd="0" destOrd="0" presId="urn:microsoft.com/office/officeart/2005/8/layout/hierarchy2"/>
    <dgm:cxn modelId="{1D44B9B7-4031-4A2F-A179-CD757C9BBCA8}" type="presParOf" srcId="{D2A96698-B572-4428-97CD-F274C20AC318}" destId="{0CAA5A4C-CE0B-4583-909F-90B9AC91C2D0}" srcOrd="1" destOrd="0" presId="urn:microsoft.com/office/officeart/2005/8/layout/hierarchy2"/>
    <dgm:cxn modelId="{9DDB2A30-AFB5-43FE-B86C-F949778E794F}" type="presParOf" srcId="{3FD00901-BB29-47D8-B6B8-EC3E27D05C46}" destId="{3D89196C-304A-4D2B-A96E-9EFA36017CC5}" srcOrd="2" destOrd="0" presId="urn:microsoft.com/office/officeart/2005/8/layout/hierarchy2"/>
    <dgm:cxn modelId="{2FC32245-4D9F-4956-8C1A-04DA3083AC36}" type="presParOf" srcId="{3D89196C-304A-4D2B-A96E-9EFA36017CC5}" destId="{C542DCC9-0D41-45BF-ACD1-B9CC0B8C82B4}" srcOrd="0" destOrd="0" presId="urn:microsoft.com/office/officeart/2005/8/layout/hierarchy2"/>
    <dgm:cxn modelId="{ADD642C7-5A7F-4CBC-AC89-33C0FD141FEA}" type="presParOf" srcId="{3FD00901-BB29-47D8-B6B8-EC3E27D05C46}" destId="{4DDA4625-8373-4CD5-9E34-A9CCB8112FF1}" srcOrd="3" destOrd="0" presId="urn:microsoft.com/office/officeart/2005/8/layout/hierarchy2"/>
    <dgm:cxn modelId="{05A1EF48-78B3-417F-B085-6F56350129AE}" type="presParOf" srcId="{4DDA4625-8373-4CD5-9E34-A9CCB8112FF1}" destId="{BEBF8E89-A5A9-40B2-86C0-05535CFF6B8A}" srcOrd="0" destOrd="0" presId="urn:microsoft.com/office/officeart/2005/8/layout/hierarchy2"/>
    <dgm:cxn modelId="{196BE774-98BD-48C9-8654-105A618774B9}" type="presParOf" srcId="{4DDA4625-8373-4CD5-9E34-A9CCB8112FF1}" destId="{746803F7-51E9-4B66-B179-3C03757FD08B}" srcOrd="1" destOrd="0" presId="urn:microsoft.com/office/officeart/2005/8/layout/hierarchy2"/>
    <dgm:cxn modelId="{F92D6F68-18AA-4703-89BB-4647CE0856EA}" type="presParOf" srcId="{746803F7-51E9-4B66-B179-3C03757FD08B}" destId="{42A477C4-EE06-40CD-9274-6CA3ECE430DA}" srcOrd="0" destOrd="0" presId="urn:microsoft.com/office/officeart/2005/8/layout/hierarchy2"/>
    <dgm:cxn modelId="{29D20668-E980-46C2-B661-1777D9F31E48}" type="presParOf" srcId="{42A477C4-EE06-40CD-9274-6CA3ECE430DA}" destId="{4D6A758F-3808-42E9-8B08-F2F50FD026EA}" srcOrd="0" destOrd="0" presId="urn:microsoft.com/office/officeart/2005/8/layout/hierarchy2"/>
    <dgm:cxn modelId="{D3C7C2F8-9941-451E-90A1-CB500FFBE3F4}" type="presParOf" srcId="{746803F7-51E9-4B66-B179-3C03757FD08B}" destId="{0865573F-DC3C-4FA6-B8FE-F9471C9EB0F9}" srcOrd="1" destOrd="0" presId="urn:microsoft.com/office/officeart/2005/8/layout/hierarchy2"/>
    <dgm:cxn modelId="{5398F349-CA49-443D-8631-620BDB38603B}" type="presParOf" srcId="{0865573F-DC3C-4FA6-B8FE-F9471C9EB0F9}" destId="{FCFC6649-B6AD-4B69-A274-800A350641A7}" srcOrd="0" destOrd="0" presId="urn:microsoft.com/office/officeart/2005/8/layout/hierarchy2"/>
    <dgm:cxn modelId="{2098E550-990E-4CDF-8465-6B370148E91A}" type="presParOf" srcId="{0865573F-DC3C-4FA6-B8FE-F9471C9EB0F9}" destId="{F57A46DE-BCBD-4B87-A508-94CE6E027454}" srcOrd="1" destOrd="0" presId="urn:microsoft.com/office/officeart/2005/8/layout/hierarchy2"/>
    <dgm:cxn modelId="{7F9EB0FB-A71E-4C57-8F01-432D545C855C}" type="presParOf" srcId="{746803F7-51E9-4B66-B179-3C03757FD08B}" destId="{11DDB092-7545-43F1-893F-AC0600959ABF}" srcOrd="2" destOrd="0" presId="urn:microsoft.com/office/officeart/2005/8/layout/hierarchy2"/>
    <dgm:cxn modelId="{5F51F061-91B1-4DC0-BF43-D9D501275265}" type="presParOf" srcId="{11DDB092-7545-43F1-893F-AC0600959ABF}" destId="{D5C1BB25-C664-44BC-9E7A-0AAD1CD5EF5B}" srcOrd="0" destOrd="0" presId="urn:microsoft.com/office/officeart/2005/8/layout/hierarchy2"/>
    <dgm:cxn modelId="{27B464E7-3A42-47C5-813C-25D22D3DC802}" type="presParOf" srcId="{746803F7-51E9-4B66-B179-3C03757FD08B}" destId="{0406EC18-FCEE-4610-805B-7D7EC027C77D}" srcOrd="3" destOrd="0" presId="urn:microsoft.com/office/officeart/2005/8/layout/hierarchy2"/>
    <dgm:cxn modelId="{71FF461F-FCBD-48A6-8908-246ABF75D6B0}" type="presParOf" srcId="{0406EC18-FCEE-4610-805B-7D7EC027C77D}" destId="{F8CAC2A4-6B51-433E-9859-5A6816FE5294}" srcOrd="0" destOrd="0" presId="urn:microsoft.com/office/officeart/2005/8/layout/hierarchy2"/>
    <dgm:cxn modelId="{4B366C5F-1E1F-4513-A0FC-ADDC1EBB3ADA}" type="presParOf" srcId="{0406EC18-FCEE-4610-805B-7D7EC027C77D}" destId="{0B469F70-5B83-443A-B2F4-28EB6439884C}" srcOrd="1" destOrd="0" presId="urn:microsoft.com/office/officeart/2005/8/layout/hierarchy2"/>
    <dgm:cxn modelId="{2BE358A0-6C1A-482F-B008-70D57AAABA24}" type="presParOf" srcId="{746803F7-51E9-4B66-B179-3C03757FD08B}" destId="{98520109-9C78-43CD-A4D0-B28BBF11B27D}" srcOrd="4" destOrd="0" presId="urn:microsoft.com/office/officeart/2005/8/layout/hierarchy2"/>
    <dgm:cxn modelId="{05BC2525-6A47-4782-90CC-9D4F67F71CA9}" type="presParOf" srcId="{98520109-9C78-43CD-A4D0-B28BBF11B27D}" destId="{018065BC-928D-4714-A968-A627D2EFDA83}" srcOrd="0" destOrd="0" presId="urn:microsoft.com/office/officeart/2005/8/layout/hierarchy2"/>
    <dgm:cxn modelId="{D0B37EF1-523F-4BB6-8725-6AF8EA6F2489}" type="presParOf" srcId="{746803F7-51E9-4B66-B179-3C03757FD08B}" destId="{BF86D138-4D60-4157-8F2C-F7187305F9CC}" srcOrd="5" destOrd="0" presId="urn:microsoft.com/office/officeart/2005/8/layout/hierarchy2"/>
    <dgm:cxn modelId="{A600ACBB-A01B-4392-A18E-08B3C738E35D}" type="presParOf" srcId="{BF86D138-4D60-4157-8F2C-F7187305F9CC}" destId="{9CB64047-6380-4A29-8829-1781CC9C20A1}" srcOrd="0" destOrd="0" presId="urn:microsoft.com/office/officeart/2005/8/layout/hierarchy2"/>
    <dgm:cxn modelId="{B9EDE353-0DF9-4397-9AF0-10DF6BCCD26A}" type="presParOf" srcId="{BF86D138-4D60-4157-8F2C-F7187305F9CC}" destId="{FC8E7A65-A198-4A37-9BBD-C6BCDA5BA3F0}" srcOrd="1" destOrd="0" presId="urn:microsoft.com/office/officeart/2005/8/layout/hierarchy2"/>
    <dgm:cxn modelId="{B56B0378-6A56-42DB-9B1D-5BCDBD504861}" type="presParOf" srcId="{3FD00901-BB29-47D8-B6B8-EC3E27D05C46}" destId="{7F5EBE7A-5A2A-4F06-BE7F-E897B055F3FB}" srcOrd="4" destOrd="0" presId="urn:microsoft.com/office/officeart/2005/8/layout/hierarchy2"/>
    <dgm:cxn modelId="{5DF0853E-5C76-4B47-AB52-CFCB917B223A}" type="presParOf" srcId="{7F5EBE7A-5A2A-4F06-BE7F-E897B055F3FB}" destId="{B6F8497E-1DAC-4076-B786-DFA1BA94303A}" srcOrd="0" destOrd="0" presId="urn:microsoft.com/office/officeart/2005/8/layout/hierarchy2"/>
    <dgm:cxn modelId="{92A64266-C61C-4EA6-8B73-9615516188BD}" type="presParOf" srcId="{3FD00901-BB29-47D8-B6B8-EC3E27D05C46}" destId="{6B5FAA20-3B21-427E-BFF5-FDB3441F5ED4}" srcOrd="5" destOrd="0" presId="urn:microsoft.com/office/officeart/2005/8/layout/hierarchy2"/>
    <dgm:cxn modelId="{4A1332E9-74BA-4C37-9461-134715640874}" type="presParOf" srcId="{6B5FAA20-3B21-427E-BFF5-FDB3441F5ED4}" destId="{B15A4415-36FF-4F70-BE48-66383FD0EF54}" srcOrd="0" destOrd="0" presId="urn:microsoft.com/office/officeart/2005/8/layout/hierarchy2"/>
    <dgm:cxn modelId="{4815B0CE-8569-4CD7-B506-468488B00C30}" type="presParOf" srcId="{6B5FAA20-3B21-427E-BFF5-FDB3441F5ED4}" destId="{292F2938-C21C-463C-8D20-E59F225F07E2}" srcOrd="1" destOrd="0" presId="urn:microsoft.com/office/officeart/2005/8/layout/hierarchy2"/>
    <dgm:cxn modelId="{2CC3F412-CE30-4857-BBC6-D4A239C05449}" type="presParOf" srcId="{292F2938-C21C-463C-8D20-E59F225F07E2}" destId="{33702646-2BBB-43BF-A384-D1DE66000F55}" srcOrd="0" destOrd="0" presId="urn:microsoft.com/office/officeart/2005/8/layout/hierarchy2"/>
    <dgm:cxn modelId="{734F2D30-2FB9-4AF2-A2C6-DDF8F8575698}" type="presParOf" srcId="{33702646-2BBB-43BF-A384-D1DE66000F55}" destId="{9727903D-3596-44DC-86A1-163CCC6D4B64}" srcOrd="0" destOrd="0" presId="urn:microsoft.com/office/officeart/2005/8/layout/hierarchy2"/>
    <dgm:cxn modelId="{0678A054-8B6F-4D5A-B90A-66C6C52D8AB8}" type="presParOf" srcId="{292F2938-C21C-463C-8D20-E59F225F07E2}" destId="{6FDD2E38-240B-4F31-8F0E-4C4155DE7146}" srcOrd="1" destOrd="0" presId="urn:microsoft.com/office/officeart/2005/8/layout/hierarchy2"/>
    <dgm:cxn modelId="{2C751657-53E9-4C59-8D82-4A08CE16A1C3}" type="presParOf" srcId="{6FDD2E38-240B-4F31-8F0E-4C4155DE7146}" destId="{5F59ACEC-96ED-47EB-9175-FD046C14F87F}" srcOrd="0" destOrd="0" presId="urn:microsoft.com/office/officeart/2005/8/layout/hierarchy2"/>
    <dgm:cxn modelId="{3BBA9B79-54D5-4B55-8B51-F4681CCFC7BB}" type="presParOf" srcId="{6FDD2E38-240B-4F31-8F0E-4C4155DE7146}" destId="{3A1EA9C0-83F1-4111-9B68-64B16BB0E580}" srcOrd="1" destOrd="0" presId="urn:microsoft.com/office/officeart/2005/8/layout/hierarchy2"/>
    <dgm:cxn modelId="{0B2FDEA4-D314-425E-877F-D4E9D1769486}" type="presParOf" srcId="{292F2938-C21C-463C-8D20-E59F225F07E2}" destId="{6DBBDA4D-3860-4A65-B3B6-98F8E3AC63B4}" srcOrd="2" destOrd="0" presId="urn:microsoft.com/office/officeart/2005/8/layout/hierarchy2"/>
    <dgm:cxn modelId="{F4BCA640-AAEB-4EA8-94C4-2D396A360E91}" type="presParOf" srcId="{6DBBDA4D-3860-4A65-B3B6-98F8E3AC63B4}" destId="{6FDF16A1-E7DD-4B75-9A9E-63BFC797E850}" srcOrd="0" destOrd="0" presId="urn:microsoft.com/office/officeart/2005/8/layout/hierarchy2"/>
    <dgm:cxn modelId="{29A4AA8A-E883-4F4F-8079-FB666A8A5F1A}" type="presParOf" srcId="{292F2938-C21C-463C-8D20-E59F225F07E2}" destId="{7F0384EF-1AAF-4579-BF06-66ACF445720E}" srcOrd="3" destOrd="0" presId="urn:microsoft.com/office/officeart/2005/8/layout/hierarchy2"/>
    <dgm:cxn modelId="{6AB257F3-2FCE-4E62-A265-484A1B6090D5}" type="presParOf" srcId="{7F0384EF-1AAF-4579-BF06-66ACF445720E}" destId="{60427EBA-2603-47C8-A436-4F1845D80982}" srcOrd="0" destOrd="0" presId="urn:microsoft.com/office/officeart/2005/8/layout/hierarchy2"/>
    <dgm:cxn modelId="{7DB3ABDE-FCB2-4DDB-8BC9-B2417C672123}" type="presParOf" srcId="{7F0384EF-1AAF-4579-BF06-66ACF445720E}" destId="{5FDBF770-006A-4576-A5AC-0FE493FF44C8}" srcOrd="1" destOrd="0" presId="urn:microsoft.com/office/officeart/2005/8/layout/hierarchy2"/>
    <dgm:cxn modelId="{BE31B0CB-874D-4039-8F12-920819B6B1FD}" type="presParOf" srcId="{292F2938-C21C-463C-8D20-E59F225F07E2}" destId="{720D7B37-105E-478C-8F8D-9F4CF95AD78E}" srcOrd="4" destOrd="0" presId="urn:microsoft.com/office/officeart/2005/8/layout/hierarchy2"/>
    <dgm:cxn modelId="{B5404247-E708-4073-9F71-7D913983A182}" type="presParOf" srcId="{720D7B37-105E-478C-8F8D-9F4CF95AD78E}" destId="{B026DB5D-B308-4120-8D69-B888AF41120E}" srcOrd="0" destOrd="0" presId="urn:microsoft.com/office/officeart/2005/8/layout/hierarchy2"/>
    <dgm:cxn modelId="{3638584D-0EE0-48F6-A549-074A133B4B68}" type="presParOf" srcId="{292F2938-C21C-463C-8D20-E59F225F07E2}" destId="{2307BA3D-2A9E-4877-87A1-C5E8DABE8FEF}" srcOrd="5" destOrd="0" presId="urn:microsoft.com/office/officeart/2005/8/layout/hierarchy2"/>
    <dgm:cxn modelId="{45D485F6-5504-465B-B8B7-931F30F5230E}" type="presParOf" srcId="{2307BA3D-2A9E-4877-87A1-C5E8DABE8FEF}" destId="{059984AE-97CC-41FC-AC49-3342BFEDB7ED}" srcOrd="0" destOrd="0" presId="urn:microsoft.com/office/officeart/2005/8/layout/hierarchy2"/>
    <dgm:cxn modelId="{658888B6-801D-444E-A67A-28AE22A7B588}" type="presParOf" srcId="{2307BA3D-2A9E-4877-87A1-C5E8DABE8FEF}" destId="{34A2E9B8-7CA2-4D4A-8D02-ACDDCB23BD5A}" srcOrd="1" destOrd="0" presId="urn:microsoft.com/office/officeart/2005/8/layout/hierarchy2"/>
    <dgm:cxn modelId="{FE408E3D-28F1-4A58-BD68-3904950DB41E}" type="presParOf" srcId="{3FD00901-BB29-47D8-B6B8-EC3E27D05C46}" destId="{42FA58A6-C79E-48DB-9782-BFB8177F4C7A}" srcOrd="6" destOrd="0" presId="urn:microsoft.com/office/officeart/2005/8/layout/hierarchy2"/>
    <dgm:cxn modelId="{74A80D07-690D-4785-93FE-B1D63752E684}" type="presParOf" srcId="{42FA58A6-C79E-48DB-9782-BFB8177F4C7A}" destId="{67F39C45-0A55-4ED2-819B-EBE82693EB6B}" srcOrd="0" destOrd="0" presId="urn:microsoft.com/office/officeart/2005/8/layout/hierarchy2"/>
    <dgm:cxn modelId="{74DB948A-02D1-4A31-BD84-EA18648D0833}" type="presParOf" srcId="{3FD00901-BB29-47D8-B6B8-EC3E27D05C46}" destId="{684CD4C5-A83E-4F21-BA5B-CEEF2942A5D6}" srcOrd="7" destOrd="0" presId="urn:microsoft.com/office/officeart/2005/8/layout/hierarchy2"/>
    <dgm:cxn modelId="{A8DBC038-6475-46C2-9B5B-CF2A0D2B03F3}" type="presParOf" srcId="{684CD4C5-A83E-4F21-BA5B-CEEF2942A5D6}" destId="{DE69DD89-911C-46D2-9040-1F5B066726F9}" srcOrd="0" destOrd="0" presId="urn:microsoft.com/office/officeart/2005/8/layout/hierarchy2"/>
    <dgm:cxn modelId="{EEC59036-EC41-4CDE-8EAD-A371C7A7ADC5}" type="presParOf" srcId="{684CD4C5-A83E-4F21-BA5B-CEEF2942A5D6}" destId="{C326AA41-5380-4533-854F-1425B06E5BE5}" srcOrd="1" destOrd="0" presId="urn:microsoft.com/office/officeart/2005/8/layout/hierarchy2"/>
    <dgm:cxn modelId="{606098EB-05B7-424F-A701-95EF445E0D92}" type="presParOf" srcId="{C326AA41-5380-4533-854F-1425B06E5BE5}" destId="{6B6CAF7E-28C2-46ED-8169-992DB8DAF44A}" srcOrd="0" destOrd="0" presId="urn:microsoft.com/office/officeart/2005/8/layout/hierarchy2"/>
    <dgm:cxn modelId="{B3BF3292-CCDF-424F-9646-A4B7AF171D5F}" type="presParOf" srcId="{6B6CAF7E-28C2-46ED-8169-992DB8DAF44A}" destId="{75C70CC2-6B6E-4DF5-B219-36F1BFBAF713}" srcOrd="0" destOrd="0" presId="urn:microsoft.com/office/officeart/2005/8/layout/hierarchy2"/>
    <dgm:cxn modelId="{67923C6E-1BC9-412F-B8F6-7ED6B2A396C8}" type="presParOf" srcId="{C326AA41-5380-4533-854F-1425B06E5BE5}" destId="{18D24495-4970-4123-80D0-AC5C085C96A6}" srcOrd="1" destOrd="0" presId="urn:microsoft.com/office/officeart/2005/8/layout/hierarchy2"/>
    <dgm:cxn modelId="{BF25669B-D5C7-478F-AD07-3D4FFA59C562}" type="presParOf" srcId="{18D24495-4970-4123-80D0-AC5C085C96A6}" destId="{973051FA-1900-443D-BE30-F7D3BF5FE2E3}" srcOrd="0" destOrd="0" presId="urn:microsoft.com/office/officeart/2005/8/layout/hierarchy2"/>
    <dgm:cxn modelId="{E815DD4B-BCE9-4D6A-99A3-8D00C361F15E}" type="presParOf" srcId="{18D24495-4970-4123-80D0-AC5C085C96A6}" destId="{DF454BB9-87F7-43B7-A0DC-3537DFA143ED}" srcOrd="1" destOrd="0" presId="urn:microsoft.com/office/officeart/2005/8/layout/hierarchy2"/>
    <dgm:cxn modelId="{A0659292-58EF-4968-A5EA-EB7AE6E753D2}" type="presParOf" srcId="{C326AA41-5380-4533-854F-1425B06E5BE5}" destId="{CA599383-DA3A-4847-AB18-181CAF007A63}" srcOrd="2" destOrd="0" presId="urn:microsoft.com/office/officeart/2005/8/layout/hierarchy2"/>
    <dgm:cxn modelId="{6775E074-93B0-44D1-ACC9-555D60B1A68A}" type="presParOf" srcId="{CA599383-DA3A-4847-AB18-181CAF007A63}" destId="{CC1FCB26-2831-4003-B967-467B8BF3F8E6}" srcOrd="0" destOrd="0" presId="urn:microsoft.com/office/officeart/2005/8/layout/hierarchy2"/>
    <dgm:cxn modelId="{57562DCA-608D-46C9-AAAF-820C52C471A3}" type="presParOf" srcId="{C326AA41-5380-4533-854F-1425B06E5BE5}" destId="{F9EA193B-60F4-4912-A023-F084BE7F7564}" srcOrd="3" destOrd="0" presId="urn:microsoft.com/office/officeart/2005/8/layout/hierarchy2"/>
    <dgm:cxn modelId="{CEA6E372-68C6-442C-89FE-FAA1C4A896E5}" type="presParOf" srcId="{F9EA193B-60F4-4912-A023-F084BE7F7564}" destId="{E6407842-654C-42C6-9496-C3756153986D}" srcOrd="0" destOrd="0" presId="urn:microsoft.com/office/officeart/2005/8/layout/hierarchy2"/>
    <dgm:cxn modelId="{1C7607D6-3169-4E04-B4F9-48964AD05B7C}" type="presParOf" srcId="{F9EA193B-60F4-4912-A023-F084BE7F7564}" destId="{6789FDCC-038D-4B0C-AA54-187361FECE3D}" srcOrd="1" destOrd="0" presId="urn:microsoft.com/office/officeart/2005/8/layout/hierarchy2"/>
    <dgm:cxn modelId="{99919D24-CCD3-433E-B82B-65A487B9B1D9}" type="presParOf" srcId="{6789FDCC-038D-4B0C-AA54-187361FECE3D}" destId="{E3165991-DF93-48F7-8D59-B09425162379}" srcOrd="0" destOrd="0" presId="urn:microsoft.com/office/officeart/2005/8/layout/hierarchy2"/>
    <dgm:cxn modelId="{C8DA66D6-AFB7-4605-A9CA-B3B03350D856}" type="presParOf" srcId="{E3165991-DF93-48F7-8D59-B09425162379}" destId="{1E66DBF2-23E7-45AE-A7C0-30C87A82B55C}" srcOrd="0" destOrd="0" presId="urn:microsoft.com/office/officeart/2005/8/layout/hierarchy2"/>
    <dgm:cxn modelId="{123284A2-1391-4FB0-A2AC-3C71C9CC2C35}" type="presParOf" srcId="{6789FDCC-038D-4B0C-AA54-187361FECE3D}" destId="{07018F52-1FF5-470D-9015-A474A058AE64}" srcOrd="1" destOrd="0" presId="urn:microsoft.com/office/officeart/2005/8/layout/hierarchy2"/>
    <dgm:cxn modelId="{2BDCA288-5D31-4DBB-A966-82E80E4276A5}" type="presParOf" srcId="{07018F52-1FF5-470D-9015-A474A058AE64}" destId="{C0812FE8-AD7C-4E3B-AF30-B20058566CE2}" srcOrd="0" destOrd="0" presId="urn:microsoft.com/office/officeart/2005/8/layout/hierarchy2"/>
    <dgm:cxn modelId="{095A83E4-DA59-4205-A140-2906C98CDD4F}" type="presParOf" srcId="{07018F52-1FF5-470D-9015-A474A058AE64}" destId="{F96CDF95-E05B-44E6-8D86-4D1BF508957C}" srcOrd="1" destOrd="0" presId="urn:microsoft.com/office/officeart/2005/8/layout/hierarchy2"/>
    <dgm:cxn modelId="{7877184A-4506-47DF-9779-9AA9C1A74712}" type="presParOf" srcId="{6789FDCC-038D-4B0C-AA54-187361FECE3D}" destId="{6EEC9136-578B-41FD-B91E-6D6F3E8099FB}" srcOrd="2" destOrd="0" presId="urn:microsoft.com/office/officeart/2005/8/layout/hierarchy2"/>
    <dgm:cxn modelId="{0E21CAC0-33E5-41A7-9F2F-C80ECB7D5F88}" type="presParOf" srcId="{6EEC9136-578B-41FD-B91E-6D6F3E8099FB}" destId="{31A79194-A3C1-46DB-BBDB-5F25ABE02E43}" srcOrd="0" destOrd="0" presId="urn:microsoft.com/office/officeart/2005/8/layout/hierarchy2"/>
    <dgm:cxn modelId="{2248B0DB-B875-4830-9499-0E476661E95B}" type="presParOf" srcId="{6789FDCC-038D-4B0C-AA54-187361FECE3D}" destId="{847E2CCC-8495-42EB-BD88-EC9CAF51BEB1}" srcOrd="3" destOrd="0" presId="urn:microsoft.com/office/officeart/2005/8/layout/hierarchy2"/>
    <dgm:cxn modelId="{B0A0D971-0BDF-4955-AEB9-6A52F3FAD0A3}" type="presParOf" srcId="{847E2CCC-8495-42EB-BD88-EC9CAF51BEB1}" destId="{344D8EC8-D166-4232-9163-5AA39C487B8E}" srcOrd="0" destOrd="0" presId="urn:microsoft.com/office/officeart/2005/8/layout/hierarchy2"/>
    <dgm:cxn modelId="{B08812D9-AE05-4A28-89B9-FE1EDE2E96D1}" type="presParOf" srcId="{847E2CCC-8495-42EB-BD88-EC9CAF51BEB1}" destId="{719A293B-4349-4943-AD48-245DB8B28605}" srcOrd="1" destOrd="0" presId="urn:microsoft.com/office/officeart/2005/8/layout/hierarchy2"/>
    <dgm:cxn modelId="{54C19ED1-E9C0-4559-99AC-5F5B76D183CC}" type="presParOf" srcId="{6789FDCC-038D-4B0C-AA54-187361FECE3D}" destId="{14DCD6A7-5284-45FC-A2CC-6AE95234CEAB}" srcOrd="4" destOrd="0" presId="urn:microsoft.com/office/officeart/2005/8/layout/hierarchy2"/>
    <dgm:cxn modelId="{9761F211-B67C-47E0-A590-7689E5B272B2}" type="presParOf" srcId="{14DCD6A7-5284-45FC-A2CC-6AE95234CEAB}" destId="{494900B7-3363-43F3-88DE-F49F4A671A49}" srcOrd="0" destOrd="0" presId="urn:microsoft.com/office/officeart/2005/8/layout/hierarchy2"/>
    <dgm:cxn modelId="{8575CBD3-A7EA-419D-91A6-6605EFBDB3FA}" type="presParOf" srcId="{6789FDCC-038D-4B0C-AA54-187361FECE3D}" destId="{A2D944C6-E2DC-4F9C-A454-144F9862FC92}" srcOrd="5" destOrd="0" presId="urn:microsoft.com/office/officeart/2005/8/layout/hierarchy2"/>
    <dgm:cxn modelId="{F076A132-EA6E-404B-87F6-5C4AB6FC874D}" type="presParOf" srcId="{A2D944C6-E2DC-4F9C-A454-144F9862FC92}" destId="{04B1AAD3-E8CC-4970-BB0B-50C5315D4B1C}" srcOrd="0" destOrd="0" presId="urn:microsoft.com/office/officeart/2005/8/layout/hierarchy2"/>
    <dgm:cxn modelId="{E2B48FF8-EFFA-4DC8-889E-D4AA7BF22F36}" type="presParOf" srcId="{A2D944C6-E2DC-4F9C-A454-144F9862FC92}" destId="{08E07F3A-26BF-4555-A39F-77EEC805223C}" srcOrd="1" destOrd="0" presId="urn:microsoft.com/office/officeart/2005/8/layout/hierarchy2"/>
    <dgm:cxn modelId="{E90521F1-BAD2-4D4C-B633-739BB8AB97E9}" type="presParOf" srcId="{C326AA41-5380-4533-854F-1425B06E5BE5}" destId="{82289466-E208-4791-83BA-227B92441EFE}" srcOrd="4" destOrd="0" presId="urn:microsoft.com/office/officeart/2005/8/layout/hierarchy2"/>
    <dgm:cxn modelId="{24322777-DF66-4732-991E-6904D695AD7F}" type="presParOf" srcId="{82289466-E208-4791-83BA-227B92441EFE}" destId="{62B0EEC7-529E-4839-877B-76216B3D23DA}" srcOrd="0" destOrd="0" presId="urn:microsoft.com/office/officeart/2005/8/layout/hierarchy2"/>
    <dgm:cxn modelId="{74F8E93C-431C-4A4D-8E89-DB7E4685A75E}" type="presParOf" srcId="{C326AA41-5380-4533-854F-1425B06E5BE5}" destId="{287FBEC1-9371-409B-ABCD-875A38D867DE}" srcOrd="5" destOrd="0" presId="urn:microsoft.com/office/officeart/2005/8/layout/hierarchy2"/>
    <dgm:cxn modelId="{0BAF7CDE-C18D-4D61-B23C-D91BB67F54B0}" type="presParOf" srcId="{287FBEC1-9371-409B-ABCD-875A38D867DE}" destId="{B2F5CA76-AEDE-40C7-BC75-40A90F001ECB}" srcOrd="0" destOrd="0" presId="urn:microsoft.com/office/officeart/2005/8/layout/hierarchy2"/>
    <dgm:cxn modelId="{37C25B7C-4983-429C-B568-7B81AE467E73}" type="presParOf" srcId="{287FBEC1-9371-409B-ABCD-875A38D867DE}" destId="{A2826A7B-E1A1-4C12-8B1A-43D67739F216}" srcOrd="1" destOrd="0" presId="urn:microsoft.com/office/officeart/2005/8/layout/hierarchy2"/>
    <dgm:cxn modelId="{0A1DF9D0-D6C1-4503-8D51-BB04EEDDCB70}" type="presParOf" srcId="{C326AA41-5380-4533-854F-1425B06E5BE5}" destId="{F977D0B4-5A5A-4FD1-B87A-D680C7CFB3DA}" srcOrd="6" destOrd="0" presId="urn:microsoft.com/office/officeart/2005/8/layout/hierarchy2"/>
    <dgm:cxn modelId="{01766C74-E37A-4699-B812-23A8DE0078D5}" type="presParOf" srcId="{F977D0B4-5A5A-4FD1-B87A-D680C7CFB3DA}" destId="{80E077D0-F799-46AD-B043-8C437A72B0B2}" srcOrd="0" destOrd="0" presId="urn:microsoft.com/office/officeart/2005/8/layout/hierarchy2"/>
    <dgm:cxn modelId="{82A6AB4E-22AE-4ADE-AD22-6690C5B8EF70}" type="presParOf" srcId="{C326AA41-5380-4533-854F-1425B06E5BE5}" destId="{30868016-71C5-4365-B6E3-29F1EF9E1289}" srcOrd="7" destOrd="0" presId="urn:microsoft.com/office/officeart/2005/8/layout/hierarchy2"/>
    <dgm:cxn modelId="{BEEED7CD-8865-4894-9616-098002351C83}" type="presParOf" srcId="{30868016-71C5-4365-B6E3-29F1EF9E1289}" destId="{DE9CC888-16F7-4BC2-9CEE-FDBC53F42598}" srcOrd="0" destOrd="0" presId="urn:microsoft.com/office/officeart/2005/8/layout/hierarchy2"/>
    <dgm:cxn modelId="{0BE98132-811D-448D-A072-913E4B1D3C45}" type="presParOf" srcId="{30868016-71C5-4365-B6E3-29F1EF9E1289}" destId="{04BD4609-4B85-4C2C-A854-1A7B046C9C74}" srcOrd="1" destOrd="0" presId="urn:microsoft.com/office/officeart/2005/8/layout/hierarchy2"/>
    <dgm:cxn modelId="{43E83F06-EE51-4735-A7CC-BBB959A17389}" type="presParOf" srcId="{1499FEB8-3DDC-4FC7-B40C-0605411C0407}" destId="{FD196F71-78E4-4AB0-A469-00A398C4112B}" srcOrd="1" destOrd="0" presId="urn:microsoft.com/office/officeart/2005/8/layout/hierarchy2"/>
    <dgm:cxn modelId="{29138F26-A75B-495C-8516-4E2E54395F0D}" type="presParOf" srcId="{FD196F71-78E4-4AB0-A469-00A398C4112B}" destId="{7040841C-6D5A-46C3-8C2D-93EBDEE0BF6C}" srcOrd="0" destOrd="0" presId="urn:microsoft.com/office/officeart/2005/8/layout/hierarchy2"/>
    <dgm:cxn modelId="{098811A0-7631-4D58-BFC1-A679589311A0}" type="presParOf" srcId="{FD196F71-78E4-4AB0-A469-00A398C4112B}" destId="{AC73C060-3773-439A-8C5A-D3AACAE9027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47741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547166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298315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532133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88941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57974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228586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251174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9670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774762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8932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14313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937263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883355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290880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665303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04005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291817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717476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93303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95874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642953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775445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974358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656146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33496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88722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5823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2641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3236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7131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9439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9771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3386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486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117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3008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8409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5823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2641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3236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7131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94397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97713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338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5560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4862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117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3008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8409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5796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3711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8749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4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19933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591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543061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68452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35182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1380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87311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06287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18901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71471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14174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92157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198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77557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04873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92318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9488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9324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95326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2600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93787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15070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54151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5539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85132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02289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83397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59346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74026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5122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74092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90839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8246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90351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609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41663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14572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98104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56349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51602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18767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21111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5035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78822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51256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154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017480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55604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543061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77557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851323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41663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0174805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54728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19546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512644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828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54728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59756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642649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922932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47630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22197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313017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696004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304960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450891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5908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640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640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29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17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015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239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3683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6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22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4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themeOverride" Target="../theme/themeOverr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incruit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saramin.co.kr/zf_user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jobkorea.co.kr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jobkorea.co.k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netfu.co.kr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5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5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4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5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Colors" Target="../diagrams/colors3.xml"/><Relationship Id="rId3" Type="http://schemas.openxmlformats.org/officeDocument/2006/relationships/diagramLayout" Target="../diagrams/layout1.xml"/><Relationship Id="rId7" Type="http://schemas.openxmlformats.org/officeDocument/2006/relationships/diagramLayout" Target="../diagrams/layout2.xml"/><Relationship Id="rId12" Type="http://schemas.openxmlformats.org/officeDocument/2006/relationships/diagramQuickStyle" Target="../diagrams/quickStyle3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diagramLayout" Target="../diagrams/layout3.xml"/><Relationship Id="rId5" Type="http://schemas.openxmlformats.org/officeDocument/2006/relationships/diagramColors" Target="../diagrams/colors1.xml"/><Relationship Id="rId10" Type="http://schemas.openxmlformats.org/officeDocument/2006/relationships/diagramData" Target="../diagrams/data3.xml"/><Relationship Id="rId4" Type="http://schemas.openxmlformats.org/officeDocument/2006/relationships/diagramQuickStyle" Target="../diagrams/quickStyle1.xml"/><Relationship Id="rId9" Type="http://schemas.openxmlformats.org/officeDocument/2006/relationships/diagramColors" Target="../diagrams/colors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6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타원 67"/>
          <p:cNvSpPr/>
          <p:nvPr/>
        </p:nvSpPr>
        <p:spPr>
          <a:xfrm>
            <a:off x="6319775" y="4093751"/>
            <a:ext cx="462176" cy="46217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92100">
              <a:schemeClr val="accent2">
                <a:lumMod val="75000"/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 66"/>
          <p:cNvSpPr>
            <a:spLocks/>
          </p:cNvSpPr>
          <p:nvPr/>
        </p:nvSpPr>
        <p:spPr bwMode="auto">
          <a:xfrm>
            <a:off x="5198111" y="4440230"/>
            <a:ext cx="1497411" cy="564707"/>
          </a:xfrm>
          <a:custGeom>
            <a:avLst/>
            <a:gdLst>
              <a:gd name="connsiteX0" fmla="*/ 4805506 w 6175893"/>
              <a:gd name="connsiteY0" fmla="*/ 0 h 2329064"/>
              <a:gd name="connsiteX1" fmla="*/ 4810004 w 6175893"/>
              <a:gd name="connsiteY1" fmla="*/ 8402 h 2329064"/>
              <a:gd name="connsiteX2" fmla="*/ 4815628 w 6175893"/>
              <a:gd name="connsiteY2" fmla="*/ 31926 h 2329064"/>
              <a:gd name="connsiteX3" fmla="*/ 4821813 w 6175893"/>
              <a:gd name="connsiteY3" fmla="*/ 80654 h 2329064"/>
              <a:gd name="connsiteX4" fmla="*/ 4825750 w 6175893"/>
              <a:gd name="connsiteY4" fmla="*/ 199394 h 2329064"/>
              <a:gd name="connsiteX5" fmla="*/ 4825750 w 6175893"/>
              <a:gd name="connsiteY5" fmla="*/ 250923 h 2329064"/>
              <a:gd name="connsiteX6" fmla="*/ 4874673 w 6175893"/>
              <a:gd name="connsiteY6" fmla="*/ 252043 h 2329064"/>
              <a:gd name="connsiteX7" fmla="*/ 4924720 w 6175893"/>
              <a:gd name="connsiteY7" fmla="*/ 253163 h 2329064"/>
              <a:gd name="connsiteX8" fmla="*/ 4952837 w 6175893"/>
              <a:gd name="connsiteY8" fmla="*/ 263805 h 2329064"/>
              <a:gd name="connsiteX9" fmla="*/ 4967458 w 6175893"/>
              <a:gd name="connsiteY9" fmla="*/ 274447 h 2329064"/>
              <a:gd name="connsiteX10" fmla="*/ 4929781 w 6175893"/>
              <a:gd name="connsiteY10" fmla="*/ 391506 h 2329064"/>
              <a:gd name="connsiteX11" fmla="*/ 5039436 w 6175893"/>
              <a:gd name="connsiteY11" fmla="*/ 392066 h 2329064"/>
              <a:gd name="connsiteX12" fmla="*/ 5039436 w 6175893"/>
              <a:gd name="connsiteY12" fmla="*/ 527609 h 2329064"/>
              <a:gd name="connsiteX13" fmla="*/ 5035500 w 6175893"/>
              <a:gd name="connsiteY13" fmla="*/ 937039 h 2329064"/>
              <a:gd name="connsiteX14" fmla="*/ 5038874 w 6175893"/>
              <a:gd name="connsiteY14" fmla="*/ 1097226 h 2329064"/>
              <a:gd name="connsiteX15" fmla="*/ 5043935 w 6175893"/>
              <a:gd name="connsiteY15" fmla="*/ 1158276 h 2329064"/>
              <a:gd name="connsiteX16" fmla="*/ 5047871 w 6175893"/>
              <a:gd name="connsiteY16" fmla="*/ 1166117 h 2329064"/>
              <a:gd name="connsiteX17" fmla="*/ 5058556 w 6175893"/>
              <a:gd name="connsiteY17" fmla="*/ 1164997 h 2329064"/>
              <a:gd name="connsiteX18" fmla="*/ 5066990 w 6175893"/>
              <a:gd name="connsiteY18" fmla="*/ 1158276 h 2329064"/>
              <a:gd name="connsiteX19" fmla="*/ 5066990 w 6175893"/>
              <a:gd name="connsiteY19" fmla="*/ 1141473 h 2329064"/>
              <a:gd name="connsiteX20" fmla="*/ 5065866 w 6175893"/>
              <a:gd name="connsiteY20" fmla="*/ 1117949 h 2329064"/>
              <a:gd name="connsiteX21" fmla="*/ 5064179 w 6175893"/>
              <a:gd name="connsiteY21" fmla="*/ 1069781 h 2329064"/>
              <a:gd name="connsiteX22" fmla="*/ 5068115 w 6175893"/>
              <a:gd name="connsiteY22" fmla="*/ 1055779 h 2329064"/>
              <a:gd name="connsiteX23" fmla="*/ 5079362 w 6175893"/>
              <a:gd name="connsiteY23" fmla="*/ 1051298 h 2329064"/>
              <a:gd name="connsiteX24" fmla="*/ 5088921 w 6175893"/>
              <a:gd name="connsiteY24" fmla="*/ 1042336 h 2329064"/>
              <a:gd name="connsiteX25" fmla="*/ 5100168 w 6175893"/>
              <a:gd name="connsiteY25" fmla="*/ 1033935 h 2329064"/>
              <a:gd name="connsiteX26" fmla="*/ 5127160 w 6175893"/>
              <a:gd name="connsiteY26" fmla="*/ 1021053 h 2329064"/>
              <a:gd name="connsiteX27" fmla="*/ 5133908 w 6175893"/>
              <a:gd name="connsiteY27" fmla="*/ 1014892 h 2329064"/>
              <a:gd name="connsiteX28" fmla="*/ 5136720 w 6175893"/>
              <a:gd name="connsiteY28" fmla="*/ 984087 h 2329064"/>
              <a:gd name="connsiteX29" fmla="*/ 5131096 w 6175893"/>
              <a:gd name="connsiteY29" fmla="*/ 901753 h 2329064"/>
              <a:gd name="connsiteX30" fmla="*/ 5110290 w 6175893"/>
              <a:gd name="connsiteY30" fmla="*/ 762849 h 2329064"/>
              <a:gd name="connsiteX31" fmla="*/ 5099043 w 6175893"/>
              <a:gd name="connsiteY31" fmla="*/ 690597 h 2329064"/>
              <a:gd name="connsiteX32" fmla="*/ 5237377 w 6175893"/>
              <a:gd name="connsiteY32" fmla="*/ 720282 h 2329064"/>
              <a:gd name="connsiteX33" fmla="*/ 5250873 w 6175893"/>
              <a:gd name="connsiteY33" fmla="*/ 700119 h 2329064"/>
              <a:gd name="connsiteX34" fmla="*/ 5300359 w 6175893"/>
              <a:gd name="connsiteY34" fmla="*/ 704039 h 2329064"/>
              <a:gd name="connsiteX35" fmla="*/ 5390332 w 6175893"/>
              <a:gd name="connsiteY35" fmla="*/ 704039 h 2329064"/>
              <a:gd name="connsiteX36" fmla="*/ 5439817 w 6175893"/>
              <a:gd name="connsiteY36" fmla="*/ 700119 h 2329064"/>
              <a:gd name="connsiteX37" fmla="*/ 5441504 w 6175893"/>
              <a:gd name="connsiteY37" fmla="*/ 701799 h 2329064"/>
              <a:gd name="connsiteX38" fmla="*/ 5442067 w 6175893"/>
              <a:gd name="connsiteY38" fmla="*/ 703479 h 2329064"/>
              <a:gd name="connsiteX39" fmla="*/ 5443191 w 6175893"/>
              <a:gd name="connsiteY39" fmla="*/ 705159 h 2329064"/>
              <a:gd name="connsiteX40" fmla="*/ 5443754 w 6175893"/>
              <a:gd name="connsiteY40" fmla="*/ 706840 h 2329064"/>
              <a:gd name="connsiteX41" fmla="*/ 5590522 w 6175893"/>
              <a:gd name="connsiteY41" fmla="*/ 689477 h 2329064"/>
              <a:gd name="connsiteX42" fmla="*/ 5573090 w 6175893"/>
              <a:gd name="connsiteY42" fmla="*/ 829500 h 2329064"/>
              <a:gd name="connsiteX43" fmla="*/ 5550597 w 6175893"/>
              <a:gd name="connsiteY43" fmla="*/ 1037296 h 2329064"/>
              <a:gd name="connsiteX44" fmla="*/ 5542724 w 6175893"/>
              <a:gd name="connsiteY44" fmla="*/ 1177879 h 2329064"/>
              <a:gd name="connsiteX45" fmla="*/ 5542724 w 6175893"/>
              <a:gd name="connsiteY45" fmla="*/ 1248451 h 2329064"/>
              <a:gd name="connsiteX46" fmla="*/ 5649567 w 6175893"/>
              <a:gd name="connsiteY46" fmla="*/ 1249571 h 2329064"/>
              <a:gd name="connsiteX47" fmla="*/ 5652379 w 6175893"/>
              <a:gd name="connsiteY47" fmla="*/ 1266934 h 2329064"/>
              <a:gd name="connsiteX48" fmla="*/ 5653504 w 6175893"/>
              <a:gd name="connsiteY48" fmla="*/ 1353189 h 2329064"/>
              <a:gd name="connsiteX49" fmla="*/ 5653504 w 6175893"/>
              <a:gd name="connsiteY49" fmla="*/ 1383434 h 2329064"/>
              <a:gd name="connsiteX50" fmla="*/ 5727169 w 6175893"/>
              <a:gd name="connsiteY50" fmla="*/ 1383434 h 2329064"/>
              <a:gd name="connsiteX51" fmla="*/ 5730543 w 6175893"/>
              <a:gd name="connsiteY51" fmla="*/ 1321824 h 2329064"/>
              <a:gd name="connsiteX52" fmla="*/ 5867190 w 6175893"/>
              <a:gd name="connsiteY52" fmla="*/ 1321824 h 2329064"/>
              <a:gd name="connsiteX53" fmla="*/ 5871127 w 6175893"/>
              <a:gd name="connsiteY53" fmla="*/ 1465768 h 2329064"/>
              <a:gd name="connsiteX54" fmla="*/ 5914426 w 6175893"/>
              <a:gd name="connsiteY54" fmla="*/ 1468008 h 2329064"/>
              <a:gd name="connsiteX55" fmla="*/ 5905429 w 6175893"/>
              <a:gd name="connsiteY55" fmla="*/ 1452886 h 2329064"/>
              <a:gd name="connsiteX56" fmla="*/ 5905991 w 6175893"/>
              <a:gd name="connsiteY56" fmla="*/ 1451766 h 2329064"/>
              <a:gd name="connsiteX57" fmla="*/ 5905991 w 6175893"/>
              <a:gd name="connsiteY57" fmla="*/ 1450085 h 2329064"/>
              <a:gd name="connsiteX58" fmla="*/ 5907116 w 6175893"/>
              <a:gd name="connsiteY58" fmla="*/ 1426001 h 2329064"/>
              <a:gd name="connsiteX59" fmla="*/ 5907116 w 6175893"/>
              <a:gd name="connsiteY59" fmla="*/ 1425441 h 2329064"/>
              <a:gd name="connsiteX60" fmla="*/ 5907116 w 6175893"/>
              <a:gd name="connsiteY60" fmla="*/ 1423761 h 2329064"/>
              <a:gd name="connsiteX61" fmla="*/ 5905991 w 6175893"/>
              <a:gd name="connsiteY61" fmla="*/ 1422641 h 2329064"/>
              <a:gd name="connsiteX62" fmla="*/ 5905991 w 6175893"/>
              <a:gd name="connsiteY62" fmla="*/ 1420960 h 2329064"/>
              <a:gd name="connsiteX63" fmla="*/ 5905991 w 6175893"/>
              <a:gd name="connsiteY63" fmla="*/ 1420400 h 2329064"/>
              <a:gd name="connsiteX64" fmla="*/ 5905991 w 6175893"/>
              <a:gd name="connsiteY64" fmla="*/ 1419840 h 2329064"/>
              <a:gd name="connsiteX65" fmla="*/ 5907116 w 6175893"/>
              <a:gd name="connsiteY65" fmla="*/ 1389595 h 2329064"/>
              <a:gd name="connsiteX66" fmla="*/ 5907116 w 6175893"/>
              <a:gd name="connsiteY66" fmla="*/ 1389035 h 2329064"/>
              <a:gd name="connsiteX67" fmla="*/ 5907116 w 6175893"/>
              <a:gd name="connsiteY67" fmla="*/ 1387915 h 2329064"/>
              <a:gd name="connsiteX68" fmla="*/ 5905991 w 6175893"/>
              <a:gd name="connsiteY68" fmla="*/ 1349268 h 2329064"/>
              <a:gd name="connsiteX69" fmla="*/ 5905991 w 6175893"/>
              <a:gd name="connsiteY69" fmla="*/ 1348708 h 2329064"/>
              <a:gd name="connsiteX70" fmla="*/ 5905991 w 6175893"/>
              <a:gd name="connsiteY70" fmla="*/ 1347588 h 2329064"/>
              <a:gd name="connsiteX71" fmla="*/ 5907116 w 6175893"/>
              <a:gd name="connsiteY71" fmla="*/ 1316223 h 2329064"/>
              <a:gd name="connsiteX72" fmla="*/ 5905991 w 6175893"/>
              <a:gd name="connsiteY72" fmla="*/ 1314542 h 2329064"/>
              <a:gd name="connsiteX73" fmla="*/ 5905991 w 6175893"/>
              <a:gd name="connsiteY73" fmla="*/ 1313982 h 2329064"/>
              <a:gd name="connsiteX74" fmla="*/ 5905991 w 6175893"/>
              <a:gd name="connsiteY74" fmla="*/ 1311742 h 2329064"/>
              <a:gd name="connsiteX75" fmla="*/ 5905991 w 6175893"/>
              <a:gd name="connsiteY75" fmla="*/ 1297740 h 2329064"/>
              <a:gd name="connsiteX76" fmla="*/ 5905429 w 6175893"/>
              <a:gd name="connsiteY76" fmla="*/ 1296059 h 2329064"/>
              <a:gd name="connsiteX77" fmla="*/ 5903742 w 6175893"/>
              <a:gd name="connsiteY77" fmla="*/ 1294379 h 2329064"/>
              <a:gd name="connsiteX78" fmla="*/ 5902617 w 6175893"/>
              <a:gd name="connsiteY78" fmla="*/ 1293819 h 2329064"/>
              <a:gd name="connsiteX79" fmla="*/ 5901493 w 6175893"/>
              <a:gd name="connsiteY79" fmla="*/ 1292139 h 2329064"/>
              <a:gd name="connsiteX80" fmla="*/ 5900368 w 6175893"/>
              <a:gd name="connsiteY80" fmla="*/ 1289898 h 2329064"/>
              <a:gd name="connsiteX81" fmla="*/ 5898681 w 6175893"/>
              <a:gd name="connsiteY81" fmla="*/ 1288218 h 2329064"/>
              <a:gd name="connsiteX82" fmla="*/ 5914426 w 6175893"/>
              <a:gd name="connsiteY82" fmla="*/ 1284857 h 2329064"/>
              <a:gd name="connsiteX83" fmla="*/ 5918363 w 6175893"/>
              <a:gd name="connsiteY83" fmla="*/ 1280937 h 2329064"/>
              <a:gd name="connsiteX84" fmla="*/ 5938606 w 6175893"/>
              <a:gd name="connsiteY84" fmla="*/ 1275896 h 2329064"/>
              <a:gd name="connsiteX85" fmla="*/ 5970097 w 6175893"/>
              <a:gd name="connsiteY85" fmla="*/ 1270295 h 2329064"/>
              <a:gd name="connsiteX86" fmla="*/ 6035890 w 6175893"/>
              <a:gd name="connsiteY86" fmla="*/ 1262454 h 2329064"/>
              <a:gd name="connsiteX87" fmla="*/ 6066256 w 6175893"/>
              <a:gd name="connsiteY87" fmla="*/ 1255733 h 2329064"/>
              <a:gd name="connsiteX88" fmla="*/ 6065694 w 6175893"/>
              <a:gd name="connsiteY88" fmla="*/ 1244531 h 2329064"/>
              <a:gd name="connsiteX89" fmla="*/ 6064569 w 6175893"/>
              <a:gd name="connsiteY89" fmla="*/ 1226608 h 2329064"/>
              <a:gd name="connsiteX90" fmla="*/ 6069630 w 6175893"/>
              <a:gd name="connsiteY90" fmla="*/ 1216526 h 2329064"/>
              <a:gd name="connsiteX91" fmla="*/ 6074691 w 6175893"/>
              <a:gd name="connsiteY91" fmla="*/ 1212045 h 2329064"/>
              <a:gd name="connsiteX92" fmla="*/ 6076378 w 6175893"/>
              <a:gd name="connsiteY92" fmla="*/ 1211485 h 2329064"/>
              <a:gd name="connsiteX93" fmla="*/ 6078627 w 6175893"/>
              <a:gd name="connsiteY93" fmla="*/ 1210925 h 2329064"/>
              <a:gd name="connsiteX94" fmla="*/ 6087625 w 6175893"/>
              <a:gd name="connsiteY94" fmla="*/ 1206444 h 2329064"/>
              <a:gd name="connsiteX95" fmla="*/ 6096622 w 6175893"/>
              <a:gd name="connsiteY95" fmla="*/ 1201963 h 2329064"/>
              <a:gd name="connsiteX96" fmla="*/ 6099434 w 6175893"/>
              <a:gd name="connsiteY96" fmla="*/ 1194682 h 2329064"/>
              <a:gd name="connsiteX97" fmla="*/ 6099434 w 6175893"/>
              <a:gd name="connsiteY97" fmla="*/ 1185161 h 2329064"/>
              <a:gd name="connsiteX98" fmla="*/ 6108431 w 6175893"/>
              <a:gd name="connsiteY98" fmla="*/ 1202524 h 2329064"/>
              <a:gd name="connsiteX99" fmla="*/ 6123614 w 6175893"/>
              <a:gd name="connsiteY99" fmla="*/ 1209805 h 2329064"/>
              <a:gd name="connsiteX100" fmla="*/ 6166914 w 6175893"/>
              <a:gd name="connsiteY100" fmla="*/ 1208124 h 2329064"/>
              <a:gd name="connsiteX101" fmla="*/ 6169163 w 6175893"/>
              <a:gd name="connsiteY101" fmla="*/ 1052418 h 2329064"/>
              <a:gd name="connsiteX102" fmla="*/ 6175893 w 6175893"/>
              <a:gd name="connsiteY102" fmla="*/ 1052418 h 2329064"/>
              <a:gd name="connsiteX103" fmla="*/ 6175893 w 6175893"/>
              <a:gd name="connsiteY103" fmla="*/ 2329064 h 2329064"/>
              <a:gd name="connsiteX104" fmla="*/ 0 w 6175893"/>
              <a:gd name="connsiteY104" fmla="*/ 2317517 h 2329064"/>
              <a:gd name="connsiteX105" fmla="*/ 0 w 6175893"/>
              <a:gd name="connsiteY105" fmla="*/ 1094003 h 2329064"/>
              <a:gd name="connsiteX106" fmla="*/ 144890 w 6175893"/>
              <a:gd name="connsiteY106" fmla="*/ 1094425 h 2329064"/>
              <a:gd name="connsiteX107" fmla="*/ 140392 w 6175893"/>
              <a:gd name="connsiteY107" fmla="*/ 1117949 h 2329064"/>
              <a:gd name="connsiteX108" fmla="*/ 140392 w 6175893"/>
              <a:gd name="connsiteY108" fmla="*/ 1121870 h 2329064"/>
              <a:gd name="connsiteX109" fmla="*/ 142641 w 6175893"/>
              <a:gd name="connsiteY109" fmla="*/ 1128591 h 2329064"/>
              <a:gd name="connsiteX110" fmla="*/ 146578 w 6175893"/>
              <a:gd name="connsiteY110" fmla="*/ 1156036 h 2329064"/>
              <a:gd name="connsiteX111" fmla="*/ 146015 w 6175893"/>
              <a:gd name="connsiteY111" fmla="*/ 1212045 h 2329064"/>
              <a:gd name="connsiteX112" fmla="*/ 144890 w 6175893"/>
              <a:gd name="connsiteY112" fmla="*/ 1239490 h 2329064"/>
              <a:gd name="connsiteX113" fmla="*/ 144328 w 6175893"/>
              <a:gd name="connsiteY113" fmla="*/ 1253492 h 2329064"/>
              <a:gd name="connsiteX114" fmla="*/ 144890 w 6175893"/>
              <a:gd name="connsiteY114" fmla="*/ 1266374 h 2329064"/>
              <a:gd name="connsiteX115" fmla="*/ 147702 w 6175893"/>
              <a:gd name="connsiteY115" fmla="*/ 1277016 h 2329064"/>
              <a:gd name="connsiteX116" fmla="*/ 148264 w 6175893"/>
              <a:gd name="connsiteY116" fmla="*/ 1277016 h 2329064"/>
              <a:gd name="connsiteX117" fmla="*/ 158949 w 6175893"/>
              <a:gd name="connsiteY117" fmla="*/ 1278696 h 2329064"/>
              <a:gd name="connsiteX118" fmla="*/ 165134 w 6175893"/>
              <a:gd name="connsiteY118" fmla="*/ 1275896 h 2329064"/>
              <a:gd name="connsiteX119" fmla="*/ 172445 w 6175893"/>
              <a:gd name="connsiteY119" fmla="*/ 1271975 h 2329064"/>
              <a:gd name="connsiteX120" fmla="*/ 173569 w 6175893"/>
              <a:gd name="connsiteY120" fmla="*/ 1261333 h 2329064"/>
              <a:gd name="connsiteX121" fmla="*/ 172445 w 6175893"/>
              <a:gd name="connsiteY121" fmla="*/ 1248451 h 2329064"/>
              <a:gd name="connsiteX122" fmla="*/ 172445 w 6175893"/>
              <a:gd name="connsiteY122" fmla="*/ 1217086 h 2329064"/>
              <a:gd name="connsiteX123" fmla="*/ 175819 w 6175893"/>
              <a:gd name="connsiteY123" fmla="*/ 1182360 h 2329064"/>
              <a:gd name="connsiteX124" fmla="*/ 184816 w 6175893"/>
              <a:gd name="connsiteY124" fmla="*/ 1163317 h 2329064"/>
              <a:gd name="connsiteX125" fmla="*/ 187065 w 6175893"/>
              <a:gd name="connsiteY125" fmla="*/ 1145394 h 2329064"/>
              <a:gd name="connsiteX126" fmla="*/ 188190 w 6175893"/>
              <a:gd name="connsiteY126" fmla="*/ 1127471 h 2329064"/>
              <a:gd name="connsiteX127" fmla="*/ 191564 w 6175893"/>
              <a:gd name="connsiteY127" fmla="*/ 1118509 h 2329064"/>
              <a:gd name="connsiteX128" fmla="*/ 197750 w 6175893"/>
              <a:gd name="connsiteY128" fmla="*/ 1111228 h 2329064"/>
              <a:gd name="connsiteX129" fmla="*/ 205060 w 6175893"/>
              <a:gd name="connsiteY129" fmla="*/ 1082663 h 2329064"/>
              <a:gd name="connsiteX130" fmla="*/ 205060 w 6175893"/>
              <a:gd name="connsiteY130" fmla="*/ 1072582 h 2329064"/>
              <a:gd name="connsiteX131" fmla="*/ 205623 w 6175893"/>
              <a:gd name="connsiteY131" fmla="*/ 1064740 h 2329064"/>
              <a:gd name="connsiteX132" fmla="*/ 208434 w 6175893"/>
              <a:gd name="connsiteY132" fmla="*/ 1057459 h 2329064"/>
              <a:gd name="connsiteX133" fmla="*/ 211808 w 6175893"/>
              <a:gd name="connsiteY133" fmla="*/ 1055219 h 2329064"/>
              <a:gd name="connsiteX134" fmla="*/ 216307 w 6175893"/>
              <a:gd name="connsiteY134" fmla="*/ 1051858 h 2329064"/>
              <a:gd name="connsiteX135" fmla="*/ 219681 w 6175893"/>
              <a:gd name="connsiteY135" fmla="*/ 1049618 h 2329064"/>
              <a:gd name="connsiteX136" fmla="*/ 223617 w 6175893"/>
              <a:gd name="connsiteY136" fmla="*/ 1046817 h 2329064"/>
              <a:gd name="connsiteX137" fmla="*/ 225304 w 6175893"/>
              <a:gd name="connsiteY137" fmla="*/ 1045137 h 2329064"/>
              <a:gd name="connsiteX138" fmla="*/ 226991 w 6175893"/>
              <a:gd name="connsiteY138" fmla="*/ 1044577 h 2329064"/>
              <a:gd name="connsiteX139" fmla="*/ 235988 w 6175893"/>
              <a:gd name="connsiteY139" fmla="*/ 1031135 h 2329064"/>
              <a:gd name="connsiteX140" fmla="*/ 300657 w 6175893"/>
              <a:gd name="connsiteY140" fmla="*/ 1030014 h 2329064"/>
              <a:gd name="connsiteX141" fmla="*/ 319214 w 6175893"/>
              <a:gd name="connsiteY141" fmla="*/ 1033375 h 2329064"/>
              <a:gd name="connsiteX142" fmla="*/ 321463 w 6175893"/>
              <a:gd name="connsiteY142" fmla="*/ 1040656 h 2329064"/>
              <a:gd name="connsiteX143" fmla="*/ 328211 w 6175893"/>
              <a:gd name="connsiteY143" fmla="*/ 1046257 h 2329064"/>
              <a:gd name="connsiteX144" fmla="*/ 335521 w 6175893"/>
              <a:gd name="connsiteY144" fmla="*/ 1051858 h 2329064"/>
              <a:gd name="connsiteX145" fmla="*/ 343394 w 6175893"/>
              <a:gd name="connsiteY145" fmla="*/ 1055219 h 2329064"/>
              <a:gd name="connsiteX146" fmla="*/ 347330 w 6175893"/>
              <a:gd name="connsiteY146" fmla="*/ 1075382 h 2329064"/>
              <a:gd name="connsiteX147" fmla="*/ 347330 w 6175893"/>
              <a:gd name="connsiteY147" fmla="*/ 1131392 h 2329064"/>
              <a:gd name="connsiteX148" fmla="*/ 347330 w 6175893"/>
              <a:gd name="connsiteY148" fmla="*/ 1144834 h 2329064"/>
              <a:gd name="connsiteX149" fmla="*/ 351829 w 6175893"/>
              <a:gd name="connsiteY149" fmla="*/ 1159956 h 2329064"/>
              <a:gd name="connsiteX150" fmla="*/ 358015 w 6175893"/>
              <a:gd name="connsiteY150" fmla="*/ 1169478 h 2329064"/>
              <a:gd name="connsiteX151" fmla="*/ 361951 w 6175893"/>
              <a:gd name="connsiteY151" fmla="*/ 1183480 h 2329064"/>
              <a:gd name="connsiteX152" fmla="*/ 361951 w 6175893"/>
              <a:gd name="connsiteY152" fmla="*/ 1194682 h 2329064"/>
              <a:gd name="connsiteX153" fmla="*/ 438991 w 6175893"/>
              <a:gd name="connsiteY153" fmla="*/ 1195242 h 2329064"/>
              <a:gd name="connsiteX154" fmla="*/ 438991 w 6175893"/>
              <a:gd name="connsiteY154" fmla="*/ 1383434 h 2329064"/>
              <a:gd name="connsiteX155" fmla="*/ 445739 w 6175893"/>
              <a:gd name="connsiteY155" fmla="*/ 1390715 h 2329064"/>
              <a:gd name="connsiteX156" fmla="*/ 459235 w 6175893"/>
              <a:gd name="connsiteY156" fmla="*/ 1391275 h 2329064"/>
              <a:gd name="connsiteX157" fmla="*/ 480603 w 6175893"/>
              <a:gd name="connsiteY157" fmla="*/ 1392396 h 2329064"/>
              <a:gd name="connsiteX158" fmla="*/ 480603 w 6175893"/>
              <a:gd name="connsiteY158" fmla="*/ 1413679 h 2329064"/>
              <a:gd name="connsiteX159" fmla="*/ 487914 w 6175893"/>
              <a:gd name="connsiteY159" fmla="*/ 1417040 h 2329064"/>
              <a:gd name="connsiteX160" fmla="*/ 498036 w 6175893"/>
              <a:gd name="connsiteY160" fmla="*/ 1420960 h 2329064"/>
              <a:gd name="connsiteX161" fmla="*/ 503659 w 6175893"/>
              <a:gd name="connsiteY161" fmla="*/ 1423761 h 2329064"/>
              <a:gd name="connsiteX162" fmla="*/ 508720 w 6175893"/>
              <a:gd name="connsiteY162" fmla="*/ 1431602 h 2329064"/>
              <a:gd name="connsiteX163" fmla="*/ 510969 w 6175893"/>
              <a:gd name="connsiteY163" fmla="*/ 1435523 h 2329064"/>
              <a:gd name="connsiteX164" fmla="*/ 510407 w 6175893"/>
              <a:gd name="connsiteY164" fmla="*/ 1437203 h 2329064"/>
              <a:gd name="connsiteX165" fmla="*/ 507033 w 6175893"/>
              <a:gd name="connsiteY165" fmla="*/ 1436643 h 2329064"/>
              <a:gd name="connsiteX166" fmla="*/ 516030 w 6175893"/>
              <a:gd name="connsiteY166" fmla="*/ 1444484 h 2329064"/>
              <a:gd name="connsiteX167" fmla="*/ 544147 w 6175893"/>
              <a:gd name="connsiteY167" fmla="*/ 1444484 h 2329064"/>
              <a:gd name="connsiteX168" fmla="*/ 545272 w 6175893"/>
              <a:gd name="connsiteY168" fmla="*/ 1226048 h 2329064"/>
              <a:gd name="connsiteX169" fmla="*/ 561579 w 6175893"/>
              <a:gd name="connsiteY169" fmla="*/ 1220447 h 2329064"/>
              <a:gd name="connsiteX170" fmla="*/ 565516 w 6175893"/>
              <a:gd name="connsiteY170" fmla="*/ 1222127 h 2329064"/>
              <a:gd name="connsiteX171" fmla="*/ 570014 w 6175893"/>
              <a:gd name="connsiteY171" fmla="*/ 1212045 h 2329064"/>
              <a:gd name="connsiteX172" fmla="*/ 572826 w 6175893"/>
              <a:gd name="connsiteY172" fmla="*/ 1201963 h 2329064"/>
              <a:gd name="connsiteX173" fmla="*/ 571701 w 6175893"/>
              <a:gd name="connsiteY173" fmla="*/ 1178439 h 2329064"/>
              <a:gd name="connsiteX174" fmla="*/ 570014 w 6175893"/>
              <a:gd name="connsiteY174" fmla="*/ 1156036 h 2329064"/>
              <a:gd name="connsiteX175" fmla="*/ 573388 w 6175893"/>
              <a:gd name="connsiteY175" fmla="*/ 1133072 h 2329064"/>
              <a:gd name="connsiteX176" fmla="*/ 580136 w 6175893"/>
              <a:gd name="connsiteY176" fmla="*/ 1122990 h 2329064"/>
              <a:gd name="connsiteX177" fmla="*/ 586322 w 6175893"/>
              <a:gd name="connsiteY177" fmla="*/ 1112348 h 2329064"/>
              <a:gd name="connsiteX178" fmla="*/ 591383 w 6175893"/>
              <a:gd name="connsiteY178" fmla="*/ 1088264 h 2329064"/>
              <a:gd name="connsiteX179" fmla="*/ 589133 w 6175893"/>
              <a:gd name="connsiteY179" fmla="*/ 1047937 h 2329064"/>
              <a:gd name="connsiteX180" fmla="*/ 591383 w 6175893"/>
              <a:gd name="connsiteY180" fmla="*/ 1022173 h 2329064"/>
              <a:gd name="connsiteX181" fmla="*/ 784825 w 6175893"/>
              <a:gd name="connsiteY181" fmla="*/ 1022173 h 2329064"/>
              <a:gd name="connsiteX182" fmla="*/ 841621 w 6175893"/>
              <a:gd name="connsiteY182" fmla="*/ 957202 h 2329064"/>
              <a:gd name="connsiteX183" fmla="*/ 842183 w 6175893"/>
              <a:gd name="connsiteY183" fmla="*/ 956082 h 2329064"/>
              <a:gd name="connsiteX184" fmla="*/ 844995 w 6175893"/>
              <a:gd name="connsiteY184" fmla="*/ 954402 h 2329064"/>
              <a:gd name="connsiteX185" fmla="*/ 930470 w 6175893"/>
              <a:gd name="connsiteY185" fmla="*/ 1045137 h 2329064"/>
              <a:gd name="connsiteX186" fmla="*/ 950714 w 6175893"/>
              <a:gd name="connsiteY186" fmla="*/ 1063060 h 2329064"/>
              <a:gd name="connsiteX187" fmla="*/ 951838 w 6175893"/>
              <a:gd name="connsiteY187" fmla="*/ 1075382 h 2329064"/>
              <a:gd name="connsiteX188" fmla="*/ 945090 w 6175893"/>
              <a:gd name="connsiteY188" fmla="*/ 1092185 h 2329064"/>
              <a:gd name="connsiteX189" fmla="*/ 942841 w 6175893"/>
              <a:gd name="connsiteY189" fmla="*/ 1102827 h 2329064"/>
              <a:gd name="connsiteX190" fmla="*/ 944528 w 6175893"/>
              <a:gd name="connsiteY190" fmla="*/ 1122990 h 2329064"/>
              <a:gd name="connsiteX191" fmla="*/ 950151 w 6175893"/>
              <a:gd name="connsiteY191" fmla="*/ 1138673 h 2329064"/>
              <a:gd name="connsiteX192" fmla="*/ 957462 w 6175893"/>
              <a:gd name="connsiteY192" fmla="*/ 1145394 h 2329064"/>
              <a:gd name="connsiteX193" fmla="*/ 959711 w 6175893"/>
              <a:gd name="connsiteY193" fmla="*/ 1143153 h 2329064"/>
              <a:gd name="connsiteX194" fmla="*/ 961960 w 6175893"/>
              <a:gd name="connsiteY194" fmla="*/ 1143714 h 2329064"/>
              <a:gd name="connsiteX195" fmla="*/ 964772 w 6175893"/>
              <a:gd name="connsiteY195" fmla="*/ 1145394 h 2329064"/>
              <a:gd name="connsiteX196" fmla="*/ 960273 w 6175893"/>
              <a:gd name="connsiteY196" fmla="*/ 1150995 h 2329064"/>
              <a:gd name="connsiteX197" fmla="*/ 954650 w 6175893"/>
              <a:gd name="connsiteY197" fmla="*/ 1167798 h 2329064"/>
              <a:gd name="connsiteX198" fmla="*/ 950714 w 6175893"/>
              <a:gd name="connsiteY198" fmla="*/ 1199163 h 2329064"/>
              <a:gd name="connsiteX199" fmla="*/ 952963 w 6175893"/>
              <a:gd name="connsiteY199" fmla="*/ 1273656 h 2329064"/>
              <a:gd name="connsiteX200" fmla="*/ 954650 w 6175893"/>
              <a:gd name="connsiteY200" fmla="*/ 1311742 h 2329064"/>
              <a:gd name="connsiteX201" fmla="*/ 952963 w 6175893"/>
              <a:gd name="connsiteY201" fmla="*/ 1343107 h 2329064"/>
              <a:gd name="connsiteX202" fmla="*/ 957462 w 6175893"/>
              <a:gd name="connsiteY202" fmla="*/ 1354869 h 2329064"/>
              <a:gd name="connsiteX203" fmla="*/ 970395 w 6175893"/>
              <a:gd name="connsiteY203" fmla="*/ 1357670 h 2329064"/>
              <a:gd name="connsiteX204" fmla="*/ 979955 w 6175893"/>
              <a:gd name="connsiteY204" fmla="*/ 1354309 h 2329064"/>
              <a:gd name="connsiteX205" fmla="*/ 982204 w 6175893"/>
              <a:gd name="connsiteY205" fmla="*/ 1350389 h 2329064"/>
              <a:gd name="connsiteX206" fmla="*/ 983891 w 6175893"/>
              <a:gd name="connsiteY206" fmla="*/ 1343107 h 2329064"/>
              <a:gd name="connsiteX207" fmla="*/ 986141 w 6175893"/>
              <a:gd name="connsiteY207" fmla="*/ 1330225 h 2329064"/>
              <a:gd name="connsiteX208" fmla="*/ 987265 w 6175893"/>
              <a:gd name="connsiteY208" fmla="*/ 1294379 h 2329064"/>
              <a:gd name="connsiteX209" fmla="*/ 983891 w 6175893"/>
              <a:gd name="connsiteY209" fmla="*/ 1235569 h 2329064"/>
              <a:gd name="connsiteX210" fmla="*/ 985016 w 6175893"/>
              <a:gd name="connsiteY210" fmla="*/ 1203644 h 2329064"/>
              <a:gd name="connsiteX211" fmla="*/ 1021005 w 6175893"/>
              <a:gd name="connsiteY211" fmla="*/ 1194682 h 2329064"/>
              <a:gd name="connsiteX212" fmla="*/ 1022130 w 6175893"/>
              <a:gd name="connsiteY212" fmla="*/ 907354 h 2329064"/>
              <a:gd name="connsiteX213" fmla="*/ 1032814 w 6175893"/>
              <a:gd name="connsiteY213" fmla="*/ 903433 h 2329064"/>
              <a:gd name="connsiteX214" fmla="*/ 1040125 w 6175893"/>
              <a:gd name="connsiteY214" fmla="*/ 903993 h 2329064"/>
              <a:gd name="connsiteX215" fmla="*/ 1046310 w 6175893"/>
              <a:gd name="connsiteY215" fmla="*/ 902873 h 2329064"/>
              <a:gd name="connsiteX216" fmla="*/ 1055870 w 6175893"/>
              <a:gd name="connsiteY216" fmla="*/ 900072 h 2329064"/>
              <a:gd name="connsiteX217" fmla="*/ 1058682 w 6175893"/>
              <a:gd name="connsiteY217" fmla="*/ 901193 h 2329064"/>
              <a:gd name="connsiteX218" fmla="*/ 1062618 w 6175893"/>
              <a:gd name="connsiteY218" fmla="*/ 893911 h 2329064"/>
              <a:gd name="connsiteX219" fmla="*/ 1062618 w 6175893"/>
              <a:gd name="connsiteY219" fmla="*/ 777412 h 2329064"/>
              <a:gd name="connsiteX220" fmla="*/ 1079488 w 6175893"/>
              <a:gd name="connsiteY220" fmla="*/ 769570 h 2329064"/>
              <a:gd name="connsiteX221" fmla="*/ 1081175 w 6175893"/>
              <a:gd name="connsiteY221" fmla="*/ 769010 h 2329064"/>
              <a:gd name="connsiteX222" fmla="*/ 1082862 w 6175893"/>
              <a:gd name="connsiteY222" fmla="*/ 767890 h 2329064"/>
              <a:gd name="connsiteX223" fmla="*/ 1093546 w 6175893"/>
              <a:gd name="connsiteY223" fmla="*/ 757248 h 2329064"/>
              <a:gd name="connsiteX224" fmla="*/ 1128973 w 6175893"/>
              <a:gd name="connsiteY224" fmla="*/ 731484 h 2329064"/>
              <a:gd name="connsiteX225" fmla="*/ 1174522 w 6175893"/>
              <a:gd name="connsiteY225" fmla="*/ 711320 h 2329064"/>
              <a:gd name="connsiteX226" fmla="*/ 1208262 w 6175893"/>
              <a:gd name="connsiteY226" fmla="*/ 701239 h 2329064"/>
              <a:gd name="connsiteX227" fmla="*/ 1247063 w 6175893"/>
              <a:gd name="connsiteY227" fmla="*/ 718042 h 2329064"/>
              <a:gd name="connsiteX228" fmla="*/ 1287551 w 6175893"/>
              <a:gd name="connsiteY228" fmla="*/ 735965 h 2329064"/>
              <a:gd name="connsiteX229" fmla="*/ 1300485 w 6175893"/>
              <a:gd name="connsiteY229" fmla="*/ 741566 h 2329064"/>
              <a:gd name="connsiteX230" fmla="*/ 1315105 w 6175893"/>
              <a:gd name="connsiteY230" fmla="*/ 751087 h 2329064"/>
              <a:gd name="connsiteX231" fmla="*/ 1321853 w 6175893"/>
              <a:gd name="connsiteY231" fmla="*/ 758928 h 2329064"/>
              <a:gd name="connsiteX232" fmla="*/ 1333100 w 6175893"/>
              <a:gd name="connsiteY232" fmla="*/ 769010 h 2329064"/>
              <a:gd name="connsiteX233" fmla="*/ 1343222 w 6175893"/>
              <a:gd name="connsiteY233" fmla="*/ 771251 h 2329064"/>
              <a:gd name="connsiteX234" fmla="*/ 1347721 w 6175893"/>
              <a:gd name="connsiteY234" fmla="*/ 776291 h 2329064"/>
              <a:gd name="connsiteX235" fmla="*/ 1348283 w 6175893"/>
              <a:gd name="connsiteY235" fmla="*/ 781892 h 2329064"/>
              <a:gd name="connsiteX236" fmla="*/ 1358967 w 6175893"/>
              <a:gd name="connsiteY236" fmla="*/ 901193 h 2329064"/>
              <a:gd name="connsiteX237" fmla="*/ 1361217 w 6175893"/>
              <a:gd name="connsiteY237" fmla="*/ 901753 h 2329064"/>
              <a:gd name="connsiteX238" fmla="*/ 1363466 w 6175893"/>
              <a:gd name="connsiteY238" fmla="*/ 901753 h 2329064"/>
              <a:gd name="connsiteX239" fmla="*/ 1388771 w 6175893"/>
              <a:gd name="connsiteY239" fmla="*/ 907354 h 2329064"/>
              <a:gd name="connsiteX240" fmla="*/ 1390458 w 6175893"/>
              <a:gd name="connsiteY240" fmla="*/ 1014892 h 2329064"/>
              <a:gd name="connsiteX241" fmla="*/ 1430946 w 6175893"/>
              <a:gd name="connsiteY241" fmla="*/ 1017692 h 2329064"/>
              <a:gd name="connsiteX242" fmla="*/ 1470872 w 6175893"/>
              <a:gd name="connsiteY242" fmla="*/ 1022173 h 2329064"/>
              <a:gd name="connsiteX243" fmla="*/ 1504049 w 6175893"/>
              <a:gd name="connsiteY243" fmla="*/ 1026094 h 2329064"/>
              <a:gd name="connsiteX244" fmla="*/ 1518108 w 6175893"/>
              <a:gd name="connsiteY244" fmla="*/ 1033375 h 2329064"/>
              <a:gd name="connsiteX245" fmla="*/ 1519232 w 6175893"/>
              <a:gd name="connsiteY245" fmla="*/ 1039536 h 2329064"/>
              <a:gd name="connsiteX246" fmla="*/ 1561407 w 6175893"/>
              <a:gd name="connsiteY246" fmla="*/ 1042897 h 2329064"/>
              <a:gd name="connsiteX247" fmla="*/ 1619327 w 6175893"/>
              <a:gd name="connsiteY247" fmla="*/ 1044017 h 2329064"/>
              <a:gd name="connsiteX248" fmla="*/ 1621014 w 6175893"/>
              <a:gd name="connsiteY248" fmla="*/ 1055779 h 2329064"/>
              <a:gd name="connsiteX249" fmla="*/ 1619327 w 6175893"/>
              <a:gd name="connsiteY249" fmla="*/ 1055779 h 2329064"/>
              <a:gd name="connsiteX250" fmla="*/ 1601895 w 6175893"/>
              <a:gd name="connsiteY250" fmla="*/ 1059699 h 2329064"/>
              <a:gd name="connsiteX251" fmla="*/ 1622139 w 6175893"/>
              <a:gd name="connsiteY251" fmla="*/ 1073702 h 2329064"/>
              <a:gd name="connsiteX252" fmla="*/ 1617078 w 6175893"/>
              <a:gd name="connsiteY252" fmla="*/ 1077622 h 2329064"/>
              <a:gd name="connsiteX253" fmla="*/ 1602457 w 6175893"/>
              <a:gd name="connsiteY253" fmla="*/ 1082663 h 2329064"/>
              <a:gd name="connsiteX254" fmla="*/ 1604144 w 6175893"/>
              <a:gd name="connsiteY254" fmla="*/ 1083223 h 2329064"/>
              <a:gd name="connsiteX255" fmla="*/ 1605831 w 6175893"/>
              <a:gd name="connsiteY255" fmla="*/ 1084904 h 2329064"/>
              <a:gd name="connsiteX256" fmla="*/ 1622139 w 6175893"/>
              <a:gd name="connsiteY256" fmla="*/ 1096106 h 2329064"/>
              <a:gd name="connsiteX257" fmla="*/ 1618203 w 6175893"/>
              <a:gd name="connsiteY257" fmla="*/ 1101146 h 2329064"/>
              <a:gd name="connsiteX258" fmla="*/ 1616516 w 6175893"/>
              <a:gd name="connsiteY258" fmla="*/ 1102827 h 2329064"/>
              <a:gd name="connsiteX259" fmla="*/ 1600770 w 6175893"/>
              <a:gd name="connsiteY259" fmla="*/ 1104507 h 2329064"/>
              <a:gd name="connsiteX260" fmla="*/ 1622139 w 6175893"/>
              <a:gd name="connsiteY260" fmla="*/ 1117949 h 2329064"/>
              <a:gd name="connsiteX261" fmla="*/ 1602457 w 6175893"/>
              <a:gd name="connsiteY261" fmla="*/ 1131392 h 2329064"/>
              <a:gd name="connsiteX262" fmla="*/ 1617078 w 6175893"/>
              <a:gd name="connsiteY262" fmla="*/ 1136432 h 2329064"/>
              <a:gd name="connsiteX263" fmla="*/ 1622139 w 6175893"/>
              <a:gd name="connsiteY263" fmla="*/ 1140353 h 2329064"/>
              <a:gd name="connsiteX264" fmla="*/ 1605831 w 6175893"/>
              <a:gd name="connsiteY264" fmla="*/ 1151555 h 2329064"/>
              <a:gd name="connsiteX265" fmla="*/ 1604144 w 6175893"/>
              <a:gd name="connsiteY265" fmla="*/ 1152675 h 2329064"/>
              <a:gd name="connsiteX266" fmla="*/ 1602457 w 6175893"/>
              <a:gd name="connsiteY266" fmla="*/ 1154355 h 2329064"/>
              <a:gd name="connsiteX267" fmla="*/ 1607518 w 6175893"/>
              <a:gd name="connsiteY267" fmla="*/ 1156036 h 2329064"/>
              <a:gd name="connsiteX268" fmla="*/ 1613704 w 6175893"/>
              <a:gd name="connsiteY268" fmla="*/ 1158276 h 2329064"/>
              <a:gd name="connsiteX269" fmla="*/ 1601895 w 6175893"/>
              <a:gd name="connsiteY269" fmla="*/ 1176759 h 2329064"/>
              <a:gd name="connsiteX270" fmla="*/ 1618203 w 6175893"/>
              <a:gd name="connsiteY270" fmla="*/ 1183480 h 2329064"/>
              <a:gd name="connsiteX271" fmla="*/ 1619327 w 6175893"/>
              <a:gd name="connsiteY271" fmla="*/ 1183480 h 2329064"/>
              <a:gd name="connsiteX272" fmla="*/ 1622139 w 6175893"/>
              <a:gd name="connsiteY272" fmla="*/ 1185721 h 2329064"/>
              <a:gd name="connsiteX273" fmla="*/ 1617078 w 6175893"/>
              <a:gd name="connsiteY273" fmla="*/ 1190762 h 2329064"/>
              <a:gd name="connsiteX274" fmla="*/ 1613142 w 6175893"/>
              <a:gd name="connsiteY274" fmla="*/ 1193002 h 2329064"/>
              <a:gd name="connsiteX275" fmla="*/ 1622139 w 6175893"/>
              <a:gd name="connsiteY275" fmla="*/ 1208124 h 2329064"/>
              <a:gd name="connsiteX276" fmla="*/ 1601895 w 6175893"/>
              <a:gd name="connsiteY276" fmla="*/ 1221007 h 2329064"/>
              <a:gd name="connsiteX277" fmla="*/ 1622139 w 6175893"/>
              <a:gd name="connsiteY277" fmla="*/ 1231088 h 2329064"/>
              <a:gd name="connsiteX278" fmla="*/ 1618203 w 6175893"/>
              <a:gd name="connsiteY278" fmla="*/ 1235569 h 2329064"/>
              <a:gd name="connsiteX279" fmla="*/ 1613142 w 6175893"/>
              <a:gd name="connsiteY279" fmla="*/ 1238370 h 2329064"/>
              <a:gd name="connsiteX280" fmla="*/ 1617078 w 6175893"/>
              <a:gd name="connsiteY280" fmla="*/ 1251252 h 2329064"/>
              <a:gd name="connsiteX281" fmla="*/ 1619327 w 6175893"/>
              <a:gd name="connsiteY281" fmla="*/ 1251252 h 2329064"/>
              <a:gd name="connsiteX282" fmla="*/ 1622139 w 6175893"/>
              <a:gd name="connsiteY282" fmla="*/ 1252372 h 2329064"/>
              <a:gd name="connsiteX283" fmla="*/ 1616516 w 6175893"/>
              <a:gd name="connsiteY283" fmla="*/ 1260773 h 2329064"/>
              <a:gd name="connsiteX284" fmla="*/ 1615391 w 6175893"/>
              <a:gd name="connsiteY284" fmla="*/ 1259653 h 2329064"/>
              <a:gd name="connsiteX285" fmla="*/ 1600770 w 6175893"/>
              <a:gd name="connsiteY285" fmla="*/ 1266374 h 2329064"/>
              <a:gd name="connsiteX286" fmla="*/ 1613704 w 6175893"/>
              <a:gd name="connsiteY286" fmla="*/ 1272535 h 2329064"/>
              <a:gd name="connsiteX287" fmla="*/ 1615391 w 6175893"/>
              <a:gd name="connsiteY287" fmla="*/ 1271975 h 2329064"/>
              <a:gd name="connsiteX288" fmla="*/ 1622139 w 6175893"/>
              <a:gd name="connsiteY288" fmla="*/ 1279817 h 2329064"/>
              <a:gd name="connsiteX289" fmla="*/ 1622139 w 6175893"/>
              <a:gd name="connsiteY289" fmla="*/ 1301660 h 2329064"/>
              <a:gd name="connsiteX290" fmla="*/ 1619327 w 6175893"/>
              <a:gd name="connsiteY290" fmla="*/ 1303341 h 2329064"/>
              <a:gd name="connsiteX291" fmla="*/ 1618203 w 6175893"/>
              <a:gd name="connsiteY291" fmla="*/ 1304461 h 2329064"/>
              <a:gd name="connsiteX292" fmla="*/ 1609205 w 6175893"/>
              <a:gd name="connsiteY292" fmla="*/ 1315663 h 2329064"/>
              <a:gd name="connsiteX293" fmla="*/ 1614829 w 6175893"/>
              <a:gd name="connsiteY293" fmla="*/ 1319583 h 2329064"/>
              <a:gd name="connsiteX294" fmla="*/ 1640696 w 6175893"/>
              <a:gd name="connsiteY294" fmla="*/ 1335826 h 2329064"/>
              <a:gd name="connsiteX295" fmla="*/ 1646319 w 6175893"/>
              <a:gd name="connsiteY295" fmla="*/ 1336386 h 2329064"/>
              <a:gd name="connsiteX296" fmla="*/ 1649693 w 6175893"/>
              <a:gd name="connsiteY296" fmla="*/ 1336386 h 2329064"/>
              <a:gd name="connsiteX297" fmla="*/ 1653067 w 6175893"/>
              <a:gd name="connsiteY297" fmla="*/ 1338066 h 2329064"/>
              <a:gd name="connsiteX298" fmla="*/ 1649693 w 6175893"/>
              <a:gd name="connsiteY298" fmla="*/ 1348708 h 2329064"/>
              <a:gd name="connsiteX299" fmla="*/ 1648006 w 6175893"/>
              <a:gd name="connsiteY299" fmla="*/ 1379513 h 2329064"/>
              <a:gd name="connsiteX300" fmla="*/ 1650256 w 6175893"/>
              <a:gd name="connsiteY300" fmla="*/ 1433283 h 2329064"/>
              <a:gd name="connsiteX301" fmla="*/ 1653067 w 6175893"/>
              <a:gd name="connsiteY301" fmla="*/ 1465768 h 2329064"/>
              <a:gd name="connsiteX302" fmla="*/ 1657004 w 6175893"/>
              <a:gd name="connsiteY302" fmla="*/ 1464088 h 2329064"/>
              <a:gd name="connsiteX303" fmla="*/ 1664876 w 6175893"/>
              <a:gd name="connsiteY303" fmla="*/ 1460167 h 2329064"/>
              <a:gd name="connsiteX304" fmla="*/ 1671624 w 6175893"/>
              <a:gd name="connsiteY304" fmla="*/ 1456807 h 2329064"/>
              <a:gd name="connsiteX305" fmla="*/ 1679497 w 6175893"/>
              <a:gd name="connsiteY305" fmla="*/ 1455126 h 2329064"/>
              <a:gd name="connsiteX306" fmla="*/ 1677328 w 6175893"/>
              <a:gd name="connsiteY306" fmla="*/ 1450805 h 2329064"/>
              <a:gd name="connsiteX307" fmla="*/ 1678935 w 6175893"/>
              <a:gd name="connsiteY307" fmla="*/ 1451766 h 2329064"/>
              <a:gd name="connsiteX308" fmla="*/ 1676123 w 6175893"/>
              <a:gd name="connsiteY308" fmla="*/ 1448405 h 2329064"/>
              <a:gd name="connsiteX309" fmla="*/ 1677328 w 6175893"/>
              <a:gd name="connsiteY309" fmla="*/ 1450805 h 2329064"/>
              <a:gd name="connsiteX310" fmla="*/ 1673311 w 6175893"/>
              <a:gd name="connsiteY310" fmla="*/ 1448405 h 2329064"/>
              <a:gd name="connsiteX311" fmla="*/ 1659253 w 6175893"/>
              <a:gd name="connsiteY311" fmla="*/ 1441124 h 2329064"/>
              <a:gd name="connsiteX312" fmla="*/ 1679497 w 6175893"/>
              <a:gd name="connsiteY312" fmla="*/ 1427682 h 2329064"/>
              <a:gd name="connsiteX313" fmla="*/ 1674436 w 6175893"/>
              <a:gd name="connsiteY313" fmla="*/ 1426001 h 2329064"/>
              <a:gd name="connsiteX314" fmla="*/ 1668813 w 6175893"/>
              <a:gd name="connsiteY314" fmla="*/ 1423761 h 2329064"/>
              <a:gd name="connsiteX315" fmla="*/ 1659815 w 6175893"/>
              <a:gd name="connsiteY315" fmla="*/ 1418720 h 2329064"/>
              <a:gd name="connsiteX316" fmla="*/ 1666563 w 6175893"/>
              <a:gd name="connsiteY316" fmla="*/ 1412559 h 2329064"/>
              <a:gd name="connsiteX317" fmla="*/ 1670500 w 6175893"/>
              <a:gd name="connsiteY317" fmla="*/ 1408078 h 2329064"/>
              <a:gd name="connsiteX318" fmla="*/ 1673311 w 6175893"/>
              <a:gd name="connsiteY318" fmla="*/ 1402477 h 2329064"/>
              <a:gd name="connsiteX319" fmla="*/ 1670500 w 6175893"/>
              <a:gd name="connsiteY319" fmla="*/ 1404158 h 2329064"/>
              <a:gd name="connsiteX320" fmla="*/ 1668250 w 6175893"/>
              <a:gd name="connsiteY320" fmla="*/ 1398557 h 2329064"/>
              <a:gd name="connsiteX321" fmla="*/ 1670500 w 6175893"/>
              <a:gd name="connsiteY321" fmla="*/ 1338066 h 2329064"/>
              <a:gd name="connsiteX322" fmla="*/ 1669937 w 6175893"/>
              <a:gd name="connsiteY322" fmla="*/ 1336386 h 2329064"/>
              <a:gd name="connsiteX323" fmla="*/ 1669937 w 6175893"/>
              <a:gd name="connsiteY323" fmla="*/ 1335826 h 2329064"/>
              <a:gd name="connsiteX324" fmla="*/ 1668813 w 6175893"/>
              <a:gd name="connsiteY324" fmla="*/ 1320143 h 2329064"/>
              <a:gd name="connsiteX325" fmla="*/ 1668813 w 6175893"/>
              <a:gd name="connsiteY325" fmla="*/ 1319023 h 2329064"/>
              <a:gd name="connsiteX326" fmla="*/ 1669937 w 6175893"/>
              <a:gd name="connsiteY326" fmla="*/ 1317343 h 2329064"/>
              <a:gd name="connsiteX327" fmla="*/ 1669937 w 6175893"/>
              <a:gd name="connsiteY327" fmla="*/ 1316223 h 2329064"/>
              <a:gd name="connsiteX328" fmla="*/ 1669937 w 6175893"/>
              <a:gd name="connsiteY328" fmla="*/ 1315663 h 2329064"/>
              <a:gd name="connsiteX329" fmla="*/ 1669937 w 6175893"/>
              <a:gd name="connsiteY329" fmla="*/ 1313982 h 2329064"/>
              <a:gd name="connsiteX330" fmla="*/ 1669937 w 6175893"/>
              <a:gd name="connsiteY330" fmla="*/ 1312862 h 2329064"/>
              <a:gd name="connsiteX331" fmla="*/ 1668813 w 6175893"/>
              <a:gd name="connsiteY331" fmla="*/ 1287098 h 2329064"/>
              <a:gd name="connsiteX332" fmla="*/ 1668250 w 6175893"/>
              <a:gd name="connsiteY332" fmla="*/ 1286538 h 2329064"/>
              <a:gd name="connsiteX333" fmla="*/ 1666563 w 6175893"/>
              <a:gd name="connsiteY333" fmla="*/ 1284857 h 2329064"/>
              <a:gd name="connsiteX334" fmla="*/ 1659253 w 6175893"/>
              <a:gd name="connsiteY334" fmla="*/ 1279817 h 2329064"/>
              <a:gd name="connsiteX335" fmla="*/ 1661502 w 6175893"/>
              <a:gd name="connsiteY335" fmla="*/ 1278696 h 2329064"/>
              <a:gd name="connsiteX336" fmla="*/ 1664314 w 6175893"/>
              <a:gd name="connsiteY336" fmla="*/ 1277016 h 2329064"/>
              <a:gd name="connsiteX337" fmla="*/ 1679497 w 6175893"/>
              <a:gd name="connsiteY337" fmla="*/ 1271415 h 2329064"/>
              <a:gd name="connsiteX338" fmla="*/ 1668813 w 6175893"/>
              <a:gd name="connsiteY338" fmla="*/ 1265814 h 2329064"/>
              <a:gd name="connsiteX339" fmla="*/ 1659253 w 6175893"/>
              <a:gd name="connsiteY339" fmla="*/ 1257413 h 2329064"/>
              <a:gd name="connsiteX340" fmla="*/ 1663189 w 6175893"/>
              <a:gd name="connsiteY340" fmla="*/ 1253492 h 2329064"/>
              <a:gd name="connsiteX341" fmla="*/ 1679497 w 6175893"/>
              <a:gd name="connsiteY341" fmla="*/ 1248451 h 2329064"/>
              <a:gd name="connsiteX342" fmla="*/ 1673874 w 6175893"/>
              <a:gd name="connsiteY342" fmla="*/ 1245651 h 2329064"/>
              <a:gd name="connsiteX343" fmla="*/ 1668250 w 6175893"/>
              <a:gd name="connsiteY343" fmla="*/ 1240610 h 2329064"/>
              <a:gd name="connsiteX344" fmla="*/ 1668250 w 6175893"/>
              <a:gd name="connsiteY344" fmla="*/ 1212045 h 2329064"/>
              <a:gd name="connsiteX345" fmla="*/ 1668250 w 6175893"/>
              <a:gd name="connsiteY345" fmla="*/ 1210925 h 2329064"/>
              <a:gd name="connsiteX346" fmla="*/ 1668250 w 6175893"/>
              <a:gd name="connsiteY346" fmla="*/ 1209805 h 2329064"/>
              <a:gd name="connsiteX347" fmla="*/ 1668250 w 6175893"/>
              <a:gd name="connsiteY347" fmla="*/ 1201963 h 2329064"/>
              <a:gd name="connsiteX348" fmla="*/ 1663189 w 6175893"/>
              <a:gd name="connsiteY348" fmla="*/ 1194682 h 2329064"/>
              <a:gd name="connsiteX349" fmla="*/ 1659253 w 6175893"/>
              <a:gd name="connsiteY349" fmla="*/ 1189641 h 2329064"/>
              <a:gd name="connsiteX350" fmla="*/ 1668250 w 6175893"/>
              <a:gd name="connsiteY350" fmla="*/ 1179000 h 2329064"/>
              <a:gd name="connsiteX351" fmla="*/ 1668813 w 6175893"/>
              <a:gd name="connsiteY351" fmla="*/ 1177879 h 2329064"/>
              <a:gd name="connsiteX352" fmla="*/ 1659253 w 6175893"/>
              <a:gd name="connsiteY352" fmla="*/ 1167798 h 2329064"/>
              <a:gd name="connsiteX353" fmla="*/ 1664314 w 6175893"/>
              <a:gd name="connsiteY353" fmla="*/ 1159956 h 2329064"/>
              <a:gd name="connsiteX354" fmla="*/ 1668250 w 6175893"/>
              <a:gd name="connsiteY354" fmla="*/ 1160516 h 2329064"/>
              <a:gd name="connsiteX355" fmla="*/ 1679497 w 6175893"/>
              <a:gd name="connsiteY355" fmla="*/ 1154355 h 2329064"/>
              <a:gd name="connsiteX356" fmla="*/ 1659253 w 6175893"/>
              <a:gd name="connsiteY356" fmla="*/ 1145394 h 2329064"/>
              <a:gd name="connsiteX357" fmla="*/ 1672187 w 6175893"/>
              <a:gd name="connsiteY357" fmla="*/ 1132512 h 2329064"/>
              <a:gd name="connsiteX358" fmla="*/ 1671624 w 6175893"/>
              <a:gd name="connsiteY358" fmla="*/ 1128591 h 2329064"/>
              <a:gd name="connsiteX359" fmla="*/ 1664314 w 6175893"/>
              <a:gd name="connsiteY359" fmla="*/ 1123550 h 2329064"/>
              <a:gd name="connsiteX360" fmla="*/ 1659815 w 6175893"/>
              <a:gd name="connsiteY360" fmla="*/ 1117949 h 2329064"/>
              <a:gd name="connsiteX361" fmla="*/ 1681746 w 6175893"/>
              <a:gd name="connsiteY361" fmla="*/ 1107307 h 2329064"/>
              <a:gd name="connsiteX362" fmla="*/ 1699179 w 6175893"/>
              <a:gd name="connsiteY362" fmla="*/ 1101146 h 2329064"/>
              <a:gd name="connsiteX363" fmla="*/ 1746977 w 6175893"/>
              <a:gd name="connsiteY363" fmla="*/ 1090505 h 2329064"/>
              <a:gd name="connsiteX364" fmla="*/ 1830202 w 6175893"/>
              <a:gd name="connsiteY364" fmla="*/ 1079863 h 2329064"/>
              <a:gd name="connsiteX365" fmla="*/ 1872940 w 6175893"/>
              <a:gd name="connsiteY365" fmla="*/ 1075942 h 2329064"/>
              <a:gd name="connsiteX366" fmla="*/ 1880250 w 6175893"/>
              <a:gd name="connsiteY366" fmla="*/ 1068101 h 2329064"/>
              <a:gd name="connsiteX367" fmla="*/ 1876876 w 6175893"/>
              <a:gd name="connsiteY367" fmla="*/ 1065300 h 2329064"/>
              <a:gd name="connsiteX368" fmla="*/ 1885311 w 6175893"/>
              <a:gd name="connsiteY368" fmla="*/ 1059699 h 2329064"/>
              <a:gd name="connsiteX369" fmla="*/ 1893184 w 6175893"/>
              <a:gd name="connsiteY369" fmla="*/ 1055219 h 2329064"/>
              <a:gd name="connsiteX370" fmla="*/ 1901619 w 6175893"/>
              <a:gd name="connsiteY370" fmla="*/ 1055219 h 2329064"/>
              <a:gd name="connsiteX371" fmla="*/ 1911741 w 6175893"/>
              <a:gd name="connsiteY371" fmla="*/ 1051298 h 2329064"/>
              <a:gd name="connsiteX372" fmla="*/ 1925799 w 6175893"/>
              <a:gd name="connsiteY372" fmla="*/ 1051298 h 2329064"/>
              <a:gd name="connsiteX373" fmla="*/ 1929173 w 6175893"/>
              <a:gd name="connsiteY373" fmla="*/ 1051858 h 2329064"/>
              <a:gd name="connsiteX374" fmla="*/ 1931422 w 6175893"/>
              <a:gd name="connsiteY374" fmla="*/ 1052418 h 2329064"/>
              <a:gd name="connsiteX375" fmla="*/ 1966287 w 6175893"/>
              <a:gd name="connsiteY375" fmla="*/ 1077062 h 2329064"/>
              <a:gd name="connsiteX376" fmla="*/ 1970786 w 6175893"/>
              <a:gd name="connsiteY376" fmla="*/ 1079303 h 2329064"/>
              <a:gd name="connsiteX377" fmla="*/ 1976409 w 6175893"/>
              <a:gd name="connsiteY377" fmla="*/ 1083223 h 2329064"/>
              <a:gd name="connsiteX378" fmla="*/ 1988780 w 6175893"/>
              <a:gd name="connsiteY378" fmla="*/ 1092185 h 2329064"/>
              <a:gd name="connsiteX379" fmla="*/ 1999465 w 6175893"/>
              <a:gd name="connsiteY379" fmla="*/ 1106747 h 2329064"/>
              <a:gd name="connsiteX380" fmla="*/ 2009586 w 6175893"/>
              <a:gd name="connsiteY380" fmla="*/ 1114589 h 2329064"/>
              <a:gd name="connsiteX381" fmla="*/ 2018021 w 6175893"/>
              <a:gd name="connsiteY381" fmla="*/ 1117949 h 2329064"/>
              <a:gd name="connsiteX382" fmla="*/ 2015772 w 6175893"/>
              <a:gd name="connsiteY382" fmla="*/ 1126911 h 2329064"/>
              <a:gd name="connsiteX383" fmla="*/ 2014085 w 6175893"/>
              <a:gd name="connsiteY383" fmla="*/ 1127471 h 2329064"/>
              <a:gd name="connsiteX384" fmla="*/ 1998340 w 6175893"/>
              <a:gd name="connsiteY384" fmla="*/ 1131392 h 2329064"/>
              <a:gd name="connsiteX385" fmla="*/ 2018584 w 6175893"/>
              <a:gd name="connsiteY385" fmla="*/ 1145394 h 2329064"/>
              <a:gd name="connsiteX386" fmla="*/ 1999465 w 6175893"/>
              <a:gd name="connsiteY386" fmla="*/ 1154355 h 2329064"/>
              <a:gd name="connsiteX387" fmla="*/ 2001714 w 6175893"/>
              <a:gd name="connsiteY387" fmla="*/ 1154915 h 2329064"/>
              <a:gd name="connsiteX388" fmla="*/ 2003401 w 6175893"/>
              <a:gd name="connsiteY388" fmla="*/ 1156596 h 2329064"/>
              <a:gd name="connsiteX389" fmla="*/ 2009586 w 6175893"/>
              <a:gd name="connsiteY389" fmla="*/ 1160516 h 2329064"/>
              <a:gd name="connsiteX390" fmla="*/ 2014648 w 6175893"/>
              <a:gd name="connsiteY390" fmla="*/ 1162197 h 2329064"/>
              <a:gd name="connsiteX391" fmla="*/ 2018584 w 6175893"/>
              <a:gd name="connsiteY391" fmla="*/ 1167798 h 2329064"/>
              <a:gd name="connsiteX392" fmla="*/ 2014648 w 6175893"/>
              <a:gd name="connsiteY392" fmla="*/ 1171158 h 2329064"/>
              <a:gd name="connsiteX393" fmla="*/ 2014085 w 6175893"/>
              <a:gd name="connsiteY393" fmla="*/ 1172839 h 2329064"/>
              <a:gd name="connsiteX394" fmla="*/ 1999465 w 6175893"/>
              <a:gd name="connsiteY394" fmla="*/ 1176759 h 2329064"/>
              <a:gd name="connsiteX395" fmla="*/ 2009586 w 6175893"/>
              <a:gd name="connsiteY395" fmla="*/ 1183480 h 2329064"/>
              <a:gd name="connsiteX396" fmla="*/ 2014648 w 6175893"/>
              <a:gd name="connsiteY396" fmla="*/ 1185161 h 2329064"/>
              <a:gd name="connsiteX397" fmla="*/ 2018584 w 6175893"/>
              <a:gd name="connsiteY397" fmla="*/ 1189641 h 2329064"/>
              <a:gd name="connsiteX398" fmla="*/ 2014085 w 6175893"/>
              <a:gd name="connsiteY398" fmla="*/ 1194682 h 2329064"/>
              <a:gd name="connsiteX399" fmla="*/ 2016335 w 6175893"/>
              <a:gd name="connsiteY399" fmla="*/ 1194682 h 2329064"/>
              <a:gd name="connsiteX400" fmla="*/ 1999465 w 6175893"/>
              <a:gd name="connsiteY400" fmla="*/ 1199163 h 2329064"/>
              <a:gd name="connsiteX401" fmla="*/ 2018584 w 6175893"/>
              <a:gd name="connsiteY401" fmla="*/ 1212045 h 2329064"/>
              <a:gd name="connsiteX402" fmla="*/ 1999465 w 6175893"/>
              <a:gd name="connsiteY402" fmla="*/ 1226048 h 2329064"/>
              <a:gd name="connsiteX403" fmla="*/ 2014085 w 6175893"/>
              <a:gd name="connsiteY403" fmla="*/ 1229968 h 2329064"/>
              <a:gd name="connsiteX404" fmla="*/ 2014648 w 6175893"/>
              <a:gd name="connsiteY404" fmla="*/ 1231648 h 2329064"/>
              <a:gd name="connsiteX405" fmla="*/ 2018584 w 6175893"/>
              <a:gd name="connsiteY405" fmla="*/ 1235009 h 2329064"/>
              <a:gd name="connsiteX406" fmla="*/ 2014648 w 6175893"/>
              <a:gd name="connsiteY406" fmla="*/ 1239490 h 2329064"/>
              <a:gd name="connsiteX407" fmla="*/ 2009586 w 6175893"/>
              <a:gd name="connsiteY407" fmla="*/ 1241170 h 2329064"/>
              <a:gd name="connsiteX408" fmla="*/ 2014648 w 6175893"/>
              <a:gd name="connsiteY408" fmla="*/ 1255172 h 2329064"/>
              <a:gd name="connsiteX409" fmla="*/ 2016335 w 6175893"/>
              <a:gd name="connsiteY409" fmla="*/ 1255172 h 2329064"/>
              <a:gd name="connsiteX410" fmla="*/ 2018584 w 6175893"/>
              <a:gd name="connsiteY410" fmla="*/ 1257413 h 2329064"/>
              <a:gd name="connsiteX411" fmla="*/ 2014648 w 6175893"/>
              <a:gd name="connsiteY411" fmla="*/ 1262454 h 2329064"/>
              <a:gd name="connsiteX412" fmla="*/ 2009586 w 6175893"/>
              <a:gd name="connsiteY412" fmla="*/ 1264134 h 2329064"/>
              <a:gd name="connsiteX413" fmla="*/ 1999465 w 6175893"/>
              <a:gd name="connsiteY413" fmla="*/ 1271415 h 2329064"/>
              <a:gd name="connsiteX414" fmla="*/ 2016335 w 6175893"/>
              <a:gd name="connsiteY414" fmla="*/ 1275896 h 2329064"/>
              <a:gd name="connsiteX415" fmla="*/ 2018584 w 6175893"/>
              <a:gd name="connsiteY415" fmla="*/ 1280937 h 2329064"/>
              <a:gd name="connsiteX416" fmla="*/ 2016897 w 6175893"/>
              <a:gd name="connsiteY416" fmla="*/ 1295499 h 2329064"/>
              <a:gd name="connsiteX417" fmla="*/ 2016897 w 6175893"/>
              <a:gd name="connsiteY417" fmla="*/ 1319583 h 2329064"/>
              <a:gd name="connsiteX418" fmla="*/ 2018584 w 6175893"/>
              <a:gd name="connsiteY418" fmla="*/ 1354309 h 2329064"/>
              <a:gd name="connsiteX419" fmla="*/ 2016335 w 6175893"/>
              <a:gd name="connsiteY419" fmla="*/ 1376713 h 2329064"/>
              <a:gd name="connsiteX420" fmla="*/ 2012961 w 6175893"/>
              <a:gd name="connsiteY420" fmla="*/ 1387915 h 2329064"/>
              <a:gd name="connsiteX421" fmla="*/ 2068069 w 6175893"/>
              <a:gd name="connsiteY421" fmla="*/ 1387355 h 2329064"/>
              <a:gd name="connsiteX422" fmla="*/ 2069194 w 6175893"/>
              <a:gd name="connsiteY422" fmla="*/ 1343107 h 2329064"/>
              <a:gd name="connsiteX423" fmla="*/ 2171538 w 6175893"/>
              <a:gd name="connsiteY423" fmla="*/ 1343667 h 2329064"/>
              <a:gd name="connsiteX424" fmla="*/ 2171538 w 6175893"/>
              <a:gd name="connsiteY424" fmla="*/ 1352069 h 2329064"/>
              <a:gd name="connsiteX425" fmla="*/ 2173225 w 6175893"/>
              <a:gd name="connsiteY425" fmla="*/ 1360470 h 2329064"/>
              <a:gd name="connsiteX426" fmla="*/ 2173225 w 6175893"/>
              <a:gd name="connsiteY426" fmla="*/ 1362151 h 2329064"/>
              <a:gd name="connsiteX427" fmla="*/ 2174350 w 6175893"/>
              <a:gd name="connsiteY427" fmla="*/ 1364951 h 2329064"/>
              <a:gd name="connsiteX428" fmla="*/ 2174913 w 6175893"/>
              <a:gd name="connsiteY428" fmla="*/ 1366071 h 2329064"/>
              <a:gd name="connsiteX429" fmla="*/ 2176599 w 6175893"/>
              <a:gd name="connsiteY429" fmla="*/ 1367751 h 2329064"/>
              <a:gd name="connsiteX430" fmla="*/ 2181660 w 6175893"/>
              <a:gd name="connsiteY430" fmla="*/ 1375033 h 2329064"/>
              <a:gd name="connsiteX431" fmla="*/ 2181660 w 6175893"/>
              <a:gd name="connsiteY431" fmla="*/ 1339747 h 2329064"/>
              <a:gd name="connsiteX432" fmla="*/ 2183348 w 6175893"/>
              <a:gd name="connsiteY432" fmla="*/ 1307261 h 2329064"/>
              <a:gd name="connsiteX433" fmla="*/ 2189533 w 6175893"/>
              <a:gd name="connsiteY433" fmla="*/ 1296059 h 2329064"/>
              <a:gd name="connsiteX434" fmla="*/ 2196281 w 6175893"/>
              <a:gd name="connsiteY434" fmla="*/ 1275336 h 2329064"/>
              <a:gd name="connsiteX435" fmla="*/ 2196843 w 6175893"/>
              <a:gd name="connsiteY435" fmla="*/ 1261333 h 2329064"/>
              <a:gd name="connsiteX436" fmla="*/ 2196843 w 6175893"/>
              <a:gd name="connsiteY436" fmla="*/ 1248451 h 2329064"/>
              <a:gd name="connsiteX437" fmla="*/ 2200218 w 6175893"/>
              <a:gd name="connsiteY437" fmla="*/ 1233889 h 2329064"/>
              <a:gd name="connsiteX438" fmla="*/ 2201904 w 6175893"/>
              <a:gd name="connsiteY438" fmla="*/ 1235569 h 2329064"/>
              <a:gd name="connsiteX439" fmla="*/ 2205278 w 6175893"/>
              <a:gd name="connsiteY439" fmla="*/ 1235569 h 2329064"/>
              <a:gd name="connsiteX440" fmla="*/ 2209215 w 6175893"/>
              <a:gd name="connsiteY440" fmla="*/ 1231088 h 2329064"/>
              <a:gd name="connsiteX441" fmla="*/ 2214838 w 6175893"/>
              <a:gd name="connsiteY441" fmla="*/ 1220447 h 2329064"/>
              <a:gd name="connsiteX442" fmla="*/ 2215400 w 6175893"/>
              <a:gd name="connsiteY442" fmla="*/ 1194682 h 2329064"/>
              <a:gd name="connsiteX443" fmla="*/ 2214838 w 6175893"/>
              <a:gd name="connsiteY443" fmla="*/ 1180680 h 2329064"/>
              <a:gd name="connsiteX444" fmla="*/ 2217087 w 6175893"/>
              <a:gd name="connsiteY444" fmla="*/ 1176759 h 2329064"/>
              <a:gd name="connsiteX445" fmla="*/ 2226085 w 6175893"/>
              <a:gd name="connsiteY445" fmla="*/ 1173399 h 2329064"/>
              <a:gd name="connsiteX446" fmla="*/ 2231708 w 6175893"/>
              <a:gd name="connsiteY446" fmla="*/ 1169478 h 2329064"/>
              <a:gd name="connsiteX447" fmla="*/ 2246891 w 6175893"/>
              <a:gd name="connsiteY447" fmla="*/ 1157716 h 2329064"/>
              <a:gd name="connsiteX448" fmla="*/ 2265448 w 6175893"/>
              <a:gd name="connsiteY448" fmla="*/ 1151555 h 2329064"/>
              <a:gd name="connsiteX449" fmla="*/ 2295814 w 6175893"/>
              <a:gd name="connsiteY449" fmla="*/ 1150995 h 2329064"/>
              <a:gd name="connsiteX450" fmla="*/ 2295814 w 6175893"/>
              <a:gd name="connsiteY450" fmla="*/ 1077622 h 2329064"/>
              <a:gd name="connsiteX451" fmla="*/ 2426837 w 6175893"/>
              <a:gd name="connsiteY451" fmla="*/ 1077622 h 2329064"/>
              <a:gd name="connsiteX452" fmla="*/ 2427400 w 6175893"/>
              <a:gd name="connsiteY452" fmla="*/ 1243971 h 2329064"/>
              <a:gd name="connsiteX453" fmla="*/ 2511187 w 6175893"/>
              <a:gd name="connsiteY453" fmla="*/ 1243971 h 2329064"/>
              <a:gd name="connsiteX454" fmla="*/ 2511750 w 6175893"/>
              <a:gd name="connsiteY454" fmla="*/ 1305021 h 2329064"/>
              <a:gd name="connsiteX455" fmla="*/ 2533118 w 6175893"/>
              <a:gd name="connsiteY455" fmla="*/ 1306701 h 2329064"/>
              <a:gd name="connsiteX456" fmla="*/ 2568546 w 6175893"/>
              <a:gd name="connsiteY456" fmla="*/ 1304461 h 2329064"/>
              <a:gd name="connsiteX457" fmla="*/ 2584853 w 6175893"/>
              <a:gd name="connsiteY457" fmla="*/ 1297740 h 2329064"/>
              <a:gd name="connsiteX458" fmla="*/ 2592726 w 6175893"/>
              <a:gd name="connsiteY458" fmla="*/ 1294379 h 2329064"/>
              <a:gd name="connsiteX459" fmla="*/ 2603410 w 6175893"/>
              <a:gd name="connsiteY459" fmla="*/ 1289898 h 2329064"/>
              <a:gd name="connsiteX460" fmla="*/ 2605097 w 6175893"/>
              <a:gd name="connsiteY460" fmla="*/ 1284297 h 2329064"/>
              <a:gd name="connsiteX461" fmla="*/ 2605659 w 6175893"/>
              <a:gd name="connsiteY461" fmla="*/ 1268055 h 2329064"/>
              <a:gd name="connsiteX462" fmla="*/ 2603410 w 6175893"/>
              <a:gd name="connsiteY462" fmla="*/ 1229968 h 2329064"/>
              <a:gd name="connsiteX463" fmla="*/ 2605097 w 6175893"/>
              <a:gd name="connsiteY463" fmla="*/ 1210925 h 2329064"/>
              <a:gd name="connsiteX464" fmla="*/ 2609033 w 6175893"/>
              <a:gd name="connsiteY464" fmla="*/ 1205884 h 2329064"/>
              <a:gd name="connsiteX465" fmla="*/ 2632652 w 6175893"/>
              <a:gd name="connsiteY465" fmla="*/ 1189081 h 2329064"/>
              <a:gd name="connsiteX466" fmla="*/ 2656269 w 6175893"/>
              <a:gd name="connsiteY466" fmla="*/ 1171718 h 2329064"/>
              <a:gd name="connsiteX467" fmla="*/ 2682699 w 6175893"/>
              <a:gd name="connsiteY467" fmla="*/ 1160516 h 2329064"/>
              <a:gd name="connsiteX468" fmla="*/ 2704630 w 6175893"/>
              <a:gd name="connsiteY468" fmla="*/ 1152675 h 2329064"/>
              <a:gd name="connsiteX469" fmla="*/ 2724874 w 6175893"/>
              <a:gd name="connsiteY469" fmla="*/ 1158836 h 2329064"/>
              <a:gd name="connsiteX470" fmla="*/ 2756364 w 6175893"/>
              <a:gd name="connsiteY470" fmla="*/ 1171158 h 2329064"/>
              <a:gd name="connsiteX471" fmla="*/ 2778295 w 6175893"/>
              <a:gd name="connsiteY471" fmla="*/ 1184040 h 2329064"/>
              <a:gd name="connsiteX472" fmla="*/ 2792916 w 6175893"/>
              <a:gd name="connsiteY472" fmla="*/ 1198603 h 2329064"/>
              <a:gd name="connsiteX473" fmla="*/ 2801914 w 6175893"/>
              <a:gd name="connsiteY473" fmla="*/ 1213725 h 2329064"/>
              <a:gd name="connsiteX474" fmla="*/ 2805850 w 6175893"/>
              <a:gd name="connsiteY474" fmla="*/ 1232209 h 2329064"/>
              <a:gd name="connsiteX475" fmla="*/ 2805850 w 6175893"/>
              <a:gd name="connsiteY475" fmla="*/ 1264134 h 2329064"/>
              <a:gd name="connsiteX476" fmla="*/ 2804725 w 6175893"/>
              <a:gd name="connsiteY476" fmla="*/ 1290458 h 2329064"/>
              <a:gd name="connsiteX477" fmla="*/ 2833966 w 6175893"/>
              <a:gd name="connsiteY477" fmla="*/ 1297740 h 2329064"/>
              <a:gd name="connsiteX478" fmla="*/ 2835091 w 6175893"/>
              <a:gd name="connsiteY478" fmla="*/ 1331905 h 2329064"/>
              <a:gd name="connsiteX479" fmla="*/ 2835091 w 6175893"/>
              <a:gd name="connsiteY479" fmla="*/ 1364951 h 2329064"/>
              <a:gd name="connsiteX480" fmla="*/ 2833404 w 6175893"/>
              <a:gd name="connsiteY480" fmla="*/ 1401917 h 2329064"/>
              <a:gd name="connsiteX481" fmla="*/ 2833404 w 6175893"/>
              <a:gd name="connsiteY481" fmla="*/ 1418720 h 2329064"/>
              <a:gd name="connsiteX482" fmla="*/ 2842401 w 6175893"/>
              <a:gd name="connsiteY482" fmla="*/ 1423761 h 2329064"/>
              <a:gd name="connsiteX483" fmla="*/ 2851961 w 6175893"/>
              <a:gd name="connsiteY483" fmla="*/ 1426001 h 2329064"/>
              <a:gd name="connsiteX484" fmla="*/ 2864332 w 6175893"/>
              <a:gd name="connsiteY484" fmla="*/ 1414799 h 2329064"/>
              <a:gd name="connsiteX485" fmla="*/ 2863208 w 6175893"/>
              <a:gd name="connsiteY485" fmla="*/ 1410879 h 2329064"/>
              <a:gd name="connsiteX486" fmla="*/ 2861521 w 6175893"/>
              <a:gd name="connsiteY486" fmla="*/ 1392396 h 2329064"/>
              <a:gd name="connsiteX487" fmla="*/ 2860959 w 6175893"/>
              <a:gd name="connsiteY487" fmla="*/ 1284297 h 2329064"/>
              <a:gd name="connsiteX488" fmla="*/ 2859271 w 6175893"/>
              <a:gd name="connsiteY488" fmla="*/ 1247891 h 2329064"/>
              <a:gd name="connsiteX489" fmla="*/ 2862645 w 6175893"/>
              <a:gd name="connsiteY489" fmla="*/ 1213165 h 2329064"/>
              <a:gd name="connsiteX490" fmla="*/ 2865457 w 6175893"/>
              <a:gd name="connsiteY490" fmla="*/ 1203644 h 2329064"/>
              <a:gd name="connsiteX491" fmla="*/ 2869956 w 6175893"/>
              <a:gd name="connsiteY491" fmla="*/ 1199163 h 2329064"/>
              <a:gd name="connsiteX492" fmla="*/ 2869956 w 6175893"/>
              <a:gd name="connsiteY492" fmla="*/ 1195242 h 2329064"/>
              <a:gd name="connsiteX493" fmla="*/ 2869956 w 6175893"/>
              <a:gd name="connsiteY493" fmla="*/ 1193562 h 2329064"/>
              <a:gd name="connsiteX494" fmla="*/ 2868831 w 6175893"/>
              <a:gd name="connsiteY494" fmla="*/ 1191882 h 2329064"/>
              <a:gd name="connsiteX495" fmla="*/ 2868831 w 6175893"/>
              <a:gd name="connsiteY495" fmla="*/ 1191322 h 2329064"/>
              <a:gd name="connsiteX496" fmla="*/ 2868269 w 6175893"/>
              <a:gd name="connsiteY496" fmla="*/ 1189641 h 2329064"/>
              <a:gd name="connsiteX497" fmla="*/ 2863208 w 6175893"/>
              <a:gd name="connsiteY497" fmla="*/ 1161637 h 2329064"/>
              <a:gd name="connsiteX498" fmla="*/ 2921690 w 6175893"/>
              <a:gd name="connsiteY498" fmla="*/ 1157716 h 2329064"/>
              <a:gd name="connsiteX499" fmla="*/ 2923940 w 6175893"/>
              <a:gd name="connsiteY499" fmla="*/ 1142033 h 2329064"/>
              <a:gd name="connsiteX500" fmla="*/ 2923940 w 6175893"/>
              <a:gd name="connsiteY500" fmla="*/ 1125230 h 2329064"/>
              <a:gd name="connsiteX501" fmla="*/ 2929001 w 6175893"/>
              <a:gd name="connsiteY501" fmla="*/ 1114029 h 2329064"/>
              <a:gd name="connsiteX502" fmla="*/ 2934624 w 6175893"/>
              <a:gd name="connsiteY502" fmla="*/ 1108428 h 2329064"/>
              <a:gd name="connsiteX503" fmla="*/ 2940810 w 6175893"/>
              <a:gd name="connsiteY503" fmla="*/ 1103387 h 2329064"/>
              <a:gd name="connsiteX504" fmla="*/ 2942497 w 6175893"/>
              <a:gd name="connsiteY504" fmla="*/ 1101706 h 2329064"/>
              <a:gd name="connsiteX505" fmla="*/ 2944184 w 6175893"/>
              <a:gd name="connsiteY505" fmla="*/ 1101146 h 2329064"/>
              <a:gd name="connsiteX506" fmla="*/ 2952619 w 6175893"/>
              <a:gd name="connsiteY506" fmla="*/ 1097226 h 2329064"/>
              <a:gd name="connsiteX507" fmla="*/ 2971738 w 6175893"/>
              <a:gd name="connsiteY507" fmla="*/ 1093865 h 2329064"/>
              <a:gd name="connsiteX508" fmla="*/ 2992545 w 6175893"/>
              <a:gd name="connsiteY508" fmla="*/ 1095545 h 2329064"/>
              <a:gd name="connsiteX509" fmla="*/ 3011664 w 6175893"/>
              <a:gd name="connsiteY509" fmla="*/ 1101146 h 2329064"/>
              <a:gd name="connsiteX510" fmla="*/ 3018974 w 6175893"/>
              <a:gd name="connsiteY510" fmla="*/ 1105627 h 2329064"/>
              <a:gd name="connsiteX511" fmla="*/ 3026847 w 6175893"/>
              <a:gd name="connsiteY511" fmla="*/ 1110668 h 2329064"/>
              <a:gd name="connsiteX512" fmla="*/ 3030783 w 6175893"/>
              <a:gd name="connsiteY512" fmla="*/ 1114029 h 2329064"/>
              <a:gd name="connsiteX513" fmla="*/ 3032470 w 6175893"/>
              <a:gd name="connsiteY513" fmla="*/ 1122990 h 2329064"/>
              <a:gd name="connsiteX514" fmla="*/ 3033032 w 6175893"/>
              <a:gd name="connsiteY514" fmla="*/ 1134752 h 2329064"/>
              <a:gd name="connsiteX515" fmla="*/ 3033032 w 6175893"/>
              <a:gd name="connsiteY515" fmla="*/ 1150435 h 2329064"/>
              <a:gd name="connsiteX516" fmla="*/ 3040343 w 6175893"/>
              <a:gd name="connsiteY516" fmla="*/ 1157716 h 2329064"/>
              <a:gd name="connsiteX517" fmla="*/ 3047653 w 6175893"/>
              <a:gd name="connsiteY517" fmla="*/ 1160516 h 2329064"/>
              <a:gd name="connsiteX518" fmla="*/ 3057775 w 6175893"/>
              <a:gd name="connsiteY518" fmla="*/ 1157716 h 2329064"/>
              <a:gd name="connsiteX519" fmla="*/ 3058337 w 6175893"/>
              <a:gd name="connsiteY519" fmla="*/ 1156596 h 2329064"/>
              <a:gd name="connsiteX520" fmla="*/ 3060587 w 6175893"/>
              <a:gd name="connsiteY520" fmla="*/ 1149315 h 2329064"/>
              <a:gd name="connsiteX521" fmla="*/ 3065648 w 6175893"/>
              <a:gd name="connsiteY521" fmla="*/ 1136432 h 2329064"/>
              <a:gd name="connsiteX522" fmla="*/ 3063398 w 6175893"/>
              <a:gd name="connsiteY522" fmla="*/ 1108428 h 2329064"/>
              <a:gd name="connsiteX523" fmla="*/ 3062274 w 6175893"/>
              <a:gd name="connsiteY523" fmla="*/ 1096106 h 2329064"/>
              <a:gd name="connsiteX524" fmla="*/ 3061712 w 6175893"/>
              <a:gd name="connsiteY524" fmla="*/ 991928 h 2329064"/>
              <a:gd name="connsiteX525" fmla="*/ 3058337 w 6175893"/>
              <a:gd name="connsiteY525" fmla="*/ 738205 h 2329064"/>
              <a:gd name="connsiteX526" fmla="*/ 3060024 w 6175893"/>
              <a:gd name="connsiteY526" fmla="*/ 613864 h 2329064"/>
              <a:gd name="connsiteX527" fmla="*/ 3062274 w 6175893"/>
              <a:gd name="connsiteY527" fmla="*/ 593701 h 2329064"/>
              <a:gd name="connsiteX528" fmla="*/ 3065086 w 6175893"/>
              <a:gd name="connsiteY528" fmla="*/ 586419 h 2329064"/>
              <a:gd name="connsiteX529" fmla="*/ 3069022 w 6175893"/>
              <a:gd name="connsiteY529" fmla="*/ 584739 h 2329064"/>
              <a:gd name="connsiteX530" fmla="*/ 3090953 w 6175893"/>
              <a:gd name="connsiteY530" fmla="*/ 584739 h 2329064"/>
              <a:gd name="connsiteX531" fmla="*/ 3090953 w 6175893"/>
              <a:gd name="connsiteY531" fmla="*/ 362942 h 2329064"/>
              <a:gd name="connsiteX532" fmla="*/ 3137626 w 6175893"/>
              <a:gd name="connsiteY532" fmla="*/ 360141 h 2329064"/>
              <a:gd name="connsiteX533" fmla="*/ 3137626 w 6175893"/>
              <a:gd name="connsiteY533" fmla="*/ 323735 h 2329064"/>
              <a:gd name="connsiteX534" fmla="*/ 3207355 w 6175893"/>
              <a:gd name="connsiteY534" fmla="*/ 322615 h 2329064"/>
              <a:gd name="connsiteX535" fmla="*/ 3214666 w 6175893"/>
              <a:gd name="connsiteY535" fmla="*/ 247562 h 2329064"/>
              <a:gd name="connsiteX536" fmla="*/ 3219727 w 6175893"/>
              <a:gd name="connsiteY536" fmla="*/ 183151 h 2329064"/>
              <a:gd name="connsiteX537" fmla="*/ 3225913 w 6175893"/>
              <a:gd name="connsiteY537" fmla="*/ 322615 h 2329064"/>
              <a:gd name="connsiteX538" fmla="*/ 3308575 w 6175893"/>
              <a:gd name="connsiteY538" fmla="*/ 323735 h 2329064"/>
              <a:gd name="connsiteX539" fmla="*/ 3310825 w 6175893"/>
              <a:gd name="connsiteY539" fmla="*/ 362381 h 2329064"/>
              <a:gd name="connsiteX540" fmla="*/ 3356374 w 6175893"/>
              <a:gd name="connsiteY540" fmla="*/ 362381 h 2329064"/>
              <a:gd name="connsiteX541" fmla="*/ 3356374 w 6175893"/>
              <a:gd name="connsiteY541" fmla="*/ 472160 h 2329064"/>
              <a:gd name="connsiteX542" fmla="*/ 3367620 w 6175893"/>
              <a:gd name="connsiteY542" fmla="*/ 476641 h 2329064"/>
              <a:gd name="connsiteX543" fmla="*/ 3378305 w 6175893"/>
              <a:gd name="connsiteY543" fmla="*/ 477761 h 2329064"/>
              <a:gd name="connsiteX544" fmla="*/ 3390114 w 6175893"/>
              <a:gd name="connsiteY544" fmla="*/ 481121 h 2329064"/>
              <a:gd name="connsiteX545" fmla="*/ 3404172 w 6175893"/>
              <a:gd name="connsiteY545" fmla="*/ 584739 h 2329064"/>
              <a:gd name="connsiteX546" fmla="*/ 3409795 w 6175893"/>
              <a:gd name="connsiteY546" fmla="*/ 585859 h 2329064"/>
              <a:gd name="connsiteX547" fmla="*/ 3418793 w 6175893"/>
              <a:gd name="connsiteY547" fmla="*/ 588660 h 2329064"/>
              <a:gd name="connsiteX548" fmla="*/ 3418793 w 6175893"/>
              <a:gd name="connsiteY548" fmla="*/ 711320 h 2329064"/>
              <a:gd name="connsiteX549" fmla="*/ 3414856 w 6175893"/>
              <a:gd name="connsiteY549" fmla="*/ 1059139 h 2329064"/>
              <a:gd name="connsiteX550" fmla="*/ 3417106 w 6175893"/>
              <a:gd name="connsiteY550" fmla="*/ 1194682 h 2329064"/>
              <a:gd name="connsiteX551" fmla="*/ 3422167 w 6175893"/>
              <a:gd name="connsiteY551" fmla="*/ 1248451 h 2329064"/>
              <a:gd name="connsiteX552" fmla="*/ 3424978 w 6175893"/>
              <a:gd name="connsiteY552" fmla="*/ 1257413 h 2329064"/>
              <a:gd name="connsiteX553" fmla="*/ 3437912 w 6175893"/>
              <a:gd name="connsiteY553" fmla="*/ 1254052 h 2329064"/>
              <a:gd name="connsiteX554" fmla="*/ 3437912 w 6175893"/>
              <a:gd name="connsiteY554" fmla="*/ 1248451 h 2329064"/>
              <a:gd name="connsiteX555" fmla="*/ 3439037 w 6175893"/>
              <a:gd name="connsiteY555" fmla="*/ 1235009 h 2329064"/>
              <a:gd name="connsiteX556" fmla="*/ 3442973 w 6175893"/>
              <a:gd name="connsiteY556" fmla="*/ 1219326 h 2329064"/>
              <a:gd name="connsiteX557" fmla="*/ 3452533 w 6175893"/>
              <a:gd name="connsiteY557" fmla="*/ 1203644 h 2329064"/>
              <a:gd name="connsiteX558" fmla="*/ 3454220 w 6175893"/>
              <a:gd name="connsiteY558" fmla="*/ 1185721 h 2329064"/>
              <a:gd name="connsiteX559" fmla="*/ 3455344 w 6175893"/>
              <a:gd name="connsiteY559" fmla="*/ 1175079 h 2329064"/>
              <a:gd name="connsiteX560" fmla="*/ 3459281 w 6175893"/>
              <a:gd name="connsiteY560" fmla="*/ 1163877 h 2329064"/>
              <a:gd name="connsiteX561" fmla="*/ 3468278 w 6175893"/>
              <a:gd name="connsiteY561" fmla="*/ 1154355 h 2329064"/>
              <a:gd name="connsiteX562" fmla="*/ 3472214 w 6175893"/>
              <a:gd name="connsiteY562" fmla="*/ 1140353 h 2329064"/>
              <a:gd name="connsiteX563" fmla="*/ 3472214 w 6175893"/>
              <a:gd name="connsiteY563" fmla="*/ 1126911 h 2329064"/>
              <a:gd name="connsiteX564" fmla="*/ 3472214 w 6175893"/>
              <a:gd name="connsiteY564" fmla="*/ 1112908 h 2329064"/>
              <a:gd name="connsiteX565" fmla="*/ 3474464 w 6175893"/>
              <a:gd name="connsiteY565" fmla="*/ 1099466 h 2329064"/>
              <a:gd name="connsiteX566" fmla="*/ 3481774 w 6175893"/>
              <a:gd name="connsiteY566" fmla="*/ 1092745 h 2329064"/>
              <a:gd name="connsiteX567" fmla="*/ 3490209 w 6175893"/>
              <a:gd name="connsiteY567" fmla="*/ 1096106 h 2329064"/>
              <a:gd name="connsiteX568" fmla="*/ 3496395 w 6175893"/>
              <a:gd name="connsiteY568" fmla="*/ 1089944 h 2329064"/>
              <a:gd name="connsiteX569" fmla="*/ 3498082 w 6175893"/>
              <a:gd name="connsiteY569" fmla="*/ 1074262 h 2329064"/>
              <a:gd name="connsiteX570" fmla="*/ 3538007 w 6175893"/>
              <a:gd name="connsiteY570" fmla="*/ 1074262 h 2329064"/>
              <a:gd name="connsiteX571" fmla="*/ 3538007 w 6175893"/>
              <a:gd name="connsiteY571" fmla="*/ 987447 h 2329064"/>
              <a:gd name="connsiteX572" fmla="*/ 3534633 w 6175893"/>
              <a:gd name="connsiteY572" fmla="*/ 753328 h 2329064"/>
              <a:gd name="connsiteX573" fmla="*/ 3535196 w 6175893"/>
              <a:gd name="connsiteY573" fmla="*/ 636268 h 2329064"/>
              <a:gd name="connsiteX574" fmla="*/ 3538570 w 6175893"/>
              <a:gd name="connsiteY574" fmla="*/ 615544 h 2329064"/>
              <a:gd name="connsiteX575" fmla="*/ 3548129 w 6175893"/>
              <a:gd name="connsiteY575" fmla="*/ 607703 h 2329064"/>
              <a:gd name="connsiteX576" fmla="*/ 3616171 w 6175893"/>
              <a:gd name="connsiteY576" fmla="*/ 575778 h 2329064"/>
              <a:gd name="connsiteX577" fmla="*/ 3753943 w 6175893"/>
              <a:gd name="connsiteY577" fmla="*/ 518088 h 2329064"/>
              <a:gd name="connsiteX578" fmla="*/ 3802304 w 6175893"/>
              <a:gd name="connsiteY578" fmla="*/ 499605 h 2329064"/>
              <a:gd name="connsiteX579" fmla="*/ 3816924 w 6175893"/>
              <a:gd name="connsiteY579" fmla="*/ 208915 h 2329064"/>
              <a:gd name="connsiteX580" fmla="*/ 3820298 w 6175893"/>
              <a:gd name="connsiteY580" fmla="*/ 216197 h 2329064"/>
              <a:gd name="connsiteX581" fmla="*/ 3824235 w 6175893"/>
              <a:gd name="connsiteY581" fmla="*/ 240281 h 2329064"/>
              <a:gd name="connsiteX582" fmla="*/ 3827046 w 6175893"/>
              <a:gd name="connsiteY582" fmla="*/ 294610 h 2329064"/>
              <a:gd name="connsiteX583" fmla="*/ 3827609 w 6175893"/>
              <a:gd name="connsiteY583" fmla="*/ 381425 h 2329064"/>
              <a:gd name="connsiteX584" fmla="*/ 3829296 w 6175893"/>
              <a:gd name="connsiteY584" fmla="*/ 459278 h 2329064"/>
              <a:gd name="connsiteX585" fmla="*/ 3832670 w 6175893"/>
              <a:gd name="connsiteY585" fmla="*/ 483922 h 2329064"/>
              <a:gd name="connsiteX586" fmla="*/ 3866410 w 6175893"/>
              <a:gd name="connsiteY586" fmla="*/ 470480 h 2329064"/>
              <a:gd name="connsiteX587" fmla="*/ 3901837 w 6175893"/>
              <a:gd name="connsiteY587" fmla="*/ 457598 h 2329064"/>
              <a:gd name="connsiteX588" fmla="*/ 3901837 w 6175893"/>
              <a:gd name="connsiteY588" fmla="*/ 872068 h 2329064"/>
              <a:gd name="connsiteX589" fmla="*/ 3915895 w 6175893"/>
              <a:gd name="connsiteY589" fmla="*/ 869827 h 2329064"/>
              <a:gd name="connsiteX590" fmla="*/ 3931078 w 6175893"/>
              <a:gd name="connsiteY590" fmla="*/ 863106 h 2329064"/>
              <a:gd name="connsiteX591" fmla="*/ 3941200 w 6175893"/>
              <a:gd name="connsiteY591" fmla="*/ 850784 h 2329064"/>
              <a:gd name="connsiteX592" fmla="*/ 3947386 w 6175893"/>
              <a:gd name="connsiteY592" fmla="*/ 833981 h 2329064"/>
              <a:gd name="connsiteX593" fmla="*/ 3953009 w 6175893"/>
              <a:gd name="connsiteY593" fmla="*/ 823339 h 2329064"/>
              <a:gd name="connsiteX594" fmla="*/ 3965943 w 6175893"/>
              <a:gd name="connsiteY594" fmla="*/ 805976 h 2329064"/>
              <a:gd name="connsiteX595" fmla="*/ 3991248 w 6175893"/>
              <a:gd name="connsiteY595" fmla="*/ 786373 h 2329064"/>
              <a:gd name="connsiteX596" fmla="*/ 4055916 w 6175893"/>
              <a:gd name="connsiteY596" fmla="*/ 762289 h 2329064"/>
              <a:gd name="connsiteX597" fmla="*/ 4107088 w 6175893"/>
              <a:gd name="connsiteY597" fmla="*/ 739885 h 2329064"/>
              <a:gd name="connsiteX598" fmla="*/ 4123958 w 6175893"/>
              <a:gd name="connsiteY598" fmla="*/ 567936 h 2329064"/>
              <a:gd name="connsiteX599" fmla="*/ 4133518 w 6175893"/>
              <a:gd name="connsiteY599" fmla="*/ 728683 h 2329064"/>
              <a:gd name="connsiteX600" fmla="*/ 4157698 w 6175893"/>
              <a:gd name="connsiteY600" fmla="*/ 722522 h 2329064"/>
              <a:gd name="connsiteX601" fmla="*/ 4221242 w 6175893"/>
              <a:gd name="connsiteY601" fmla="*/ 697878 h 2329064"/>
              <a:gd name="connsiteX602" fmla="*/ 4247109 w 6175893"/>
              <a:gd name="connsiteY602" fmla="*/ 688357 h 2329064"/>
              <a:gd name="connsiteX603" fmla="*/ 4272976 w 6175893"/>
              <a:gd name="connsiteY603" fmla="*/ 729243 h 2329064"/>
              <a:gd name="connsiteX604" fmla="*/ 4307841 w 6175893"/>
              <a:gd name="connsiteY604" fmla="*/ 718602 h 2329064"/>
              <a:gd name="connsiteX605" fmla="*/ 4341581 w 6175893"/>
              <a:gd name="connsiteY605" fmla="*/ 781892 h 2329064"/>
              <a:gd name="connsiteX606" fmla="*/ 4387130 w 6175893"/>
              <a:gd name="connsiteY606" fmla="*/ 856385 h 2329064"/>
              <a:gd name="connsiteX607" fmla="*/ 4412997 w 6175893"/>
              <a:gd name="connsiteY607" fmla="*/ 917995 h 2329064"/>
              <a:gd name="connsiteX608" fmla="*/ 4425369 w 6175893"/>
              <a:gd name="connsiteY608" fmla="*/ 957202 h 2329064"/>
              <a:gd name="connsiteX609" fmla="*/ 4434928 w 6175893"/>
              <a:gd name="connsiteY609" fmla="*/ 996969 h 2329064"/>
              <a:gd name="connsiteX610" fmla="*/ 4442239 w 6175893"/>
              <a:gd name="connsiteY610" fmla="*/ 1066981 h 2329064"/>
              <a:gd name="connsiteX611" fmla="*/ 4438302 w 6175893"/>
              <a:gd name="connsiteY611" fmla="*/ 1167798 h 2329064"/>
              <a:gd name="connsiteX612" fmla="*/ 4432679 w 6175893"/>
              <a:gd name="connsiteY612" fmla="*/ 1243971 h 2329064"/>
              <a:gd name="connsiteX613" fmla="*/ 4449549 w 6175893"/>
              <a:gd name="connsiteY613" fmla="*/ 1242850 h 2329064"/>
              <a:gd name="connsiteX614" fmla="*/ 4467544 w 6175893"/>
              <a:gd name="connsiteY614" fmla="*/ 1244531 h 2329064"/>
              <a:gd name="connsiteX615" fmla="*/ 4484976 w 6175893"/>
              <a:gd name="connsiteY615" fmla="*/ 1246771 h 2329064"/>
              <a:gd name="connsiteX616" fmla="*/ 4488350 w 6175893"/>
              <a:gd name="connsiteY616" fmla="*/ 1248451 h 2329064"/>
              <a:gd name="connsiteX617" fmla="*/ 4509156 w 6175893"/>
              <a:gd name="connsiteY617" fmla="*/ 1251812 h 2329064"/>
              <a:gd name="connsiteX618" fmla="*/ 4534461 w 6175893"/>
              <a:gd name="connsiteY618" fmla="*/ 1254052 h 2329064"/>
              <a:gd name="connsiteX619" fmla="*/ 4537835 w 6175893"/>
              <a:gd name="connsiteY619" fmla="*/ 1265814 h 2329064"/>
              <a:gd name="connsiteX620" fmla="*/ 4543459 w 6175893"/>
              <a:gd name="connsiteY620" fmla="*/ 1270295 h 2329064"/>
              <a:gd name="connsiteX621" fmla="*/ 4547395 w 6175893"/>
              <a:gd name="connsiteY621" fmla="*/ 1266934 h 2329064"/>
              <a:gd name="connsiteX622" fmla="*/ 4542334 w 6175893"/>
              <a:gd name="connsiteY622" fmla="*/ 1287098 h 2329064"/>
              <a:gd name="connsiteX623" fmla="*/ 4541209 w 6175893"/>
              <a:gd name="connsiteY623" fmla="*/ 1297740 h 2329064"/>
              <a:gd name="connsiteX624" fmla="*/ 4544021 w 6175893"/>
              <a:gd name="connsiteY624" fmla="*/ 1302780 h 2329064"/>
              <a:gd name="connsiteX625" fmla="*/ 4545146 w 6175893"/>
              <a:gd name="connsiteY625" fmla="*/ 1304461 h 2329064"/>
              <a:gd name="connsiteX626" fmla="*/ 4545708 w 6175893"/>
              <a:gd name="connsiteY626" fmla="*/ 1315663 h 2329064"/>
              <a:gd name="connsiteX627" fmla="*/ 4541209 w 6175893"/>
              <a:gd name="connsiteY627" fmla="*/ 1316223 h 2329064"/>
              <a:gd name="connsiteX628" fmla="*/ 4541209 w 6175893"/>
              <a:gd name="connsiteY628" fmla="*/ 1323504 h 2329064"/>
              <a:gd name="connsiteX629" fmla="*/ 4545146 w 6175893"/>
              <a:gd name="connsiteY629" fmla="*/ 1334706 h 2329064"/>
              <a:gd name="connsiteX630" fmla="*/ 4546833 w 6175893"/>
              <a:gd name="connsiteY630" fmla="*/ 1345908 h 2329064"/>
              <a:gd name="connsiteX631" fmla="*/ 4543459 w 6175893"/>
              <a:gd name="connsiteY631" fmla="*/ 1344788 h 2329064"/>
              <a:gd name="connsiteX632" fmla="*/ 4541772 w 6175893"/>
              <a:gd name="connsiteY632" fmla="*/ 1349268 h 2329064"/>
              <a:gd name="connsiteX633" fmla="*/ 4541772 w 6175893"/>
              <a:gd name="connsiteY633" fmla="*/ 1354869 h 2329064"/>
              <a:gd name="connsiteX634" fmla="*/ 4542334 w 6175893"/>
              <a:gd name="connsiteY634" fmla="*/ 1357670 h 2329064"/>
              <a:gd name="connsiteX635" fmla="*/ 4544021 w 6175893"/>
              <a:gd name="connsiteY635" fmla="*/ 1367751 h 2329064"/>
              <a:gd name="connsiteX636" fmla="*/ 4541772 w 6175893"/>
              <a:gd name="connsiteY636" fmla="*/ 1380074 h 2329064"/>
              <a:gd name="connsiteX637" fmla="*/ 4542334 w 6175893"/>
              <a:gd name="connsiteY637" fmla="*/ 1389035 h 2329064"/>
              <a:gd name="connsiteX638" fmla="*/ 4542334 w 6175893"/>
              <a:gd name="connsiteY638" fmla="*/ 1419840 h 2329064"/>
              <a:gd name="connsiteX639" fmla="*/ 4545146 w 6175893"/>
              <a:gd name="connsiteY639" fmla="*/ 1429922 h 2329064"/>
              <a:gd name="connsiteX640" fmla="*/ 4542334 w 6175893"/>
              <a:gd name="connsiteY640" fmla="*/ 1432722 h 2329064"/>
              <a:gd name="connsiteX641" fmla="*/ 4541209 w 6175893"/>
              <a:gd name="connsiteY641" fmla="*/ 1442244 h 2329064"/>
              <a:gd name="connsiteX642" fmla="*/ 4545708 w 6175893"/>
              <a:gd name="connsiteY642" fmla="*/ 1459047 h 2329064"/>
              <a:gd name="connsiteX643" fmla="*/ 4545146 w 6175893"/>
              <a:gd name="connsiteY643" fmla="*/ 1464648 h 2329064"/>
              <a:gd name="connsiteX644" fmla="*/ 4542334 w 6175893"/>
              <a:gd name="connsiteY644" fmla="*/ 1468008 h 2329064"/>
              <a:gd name="connsiteX645" fmla="*/ 4540085 w 6175893"/>
              <a:gd name="connsiteY645" fmla="*/ 1475850 h 2329064"/>
              <a:gd name="connsiteX646" fmla="*/ 4541209 w 6175893"/>
              <a:gd name="connsiteY646" fmla="*/ 1482571 h 2329064"/>
              <a:gd name="connsiteX647" fmla="*/ 4547395 w 6175893"/>
              <a:gd name="connsiteY647" fmla="*/ 1487052 h 2329064"/>
              <a:gd name="connsiteX648" fmla="*/ 4554143 w 6175893"/>
              <a:gd name="connsiteY648" fmla="*/ 1493213 h 2329064"/>
              <a:gd name="connsiteX649" fmla="*/ 4558079 w 6175893"/>
              <a:gd name="connsiteY649" fmla="*/ 1494333 h 2329064"/>
              <a:gd name="connsiteX650" fmla="*/ 4569888 w 6175893"/>
              <a:gd name="connsiteY650" fmla="*/ 1494333 h 2329064"/>
              <a:gd name="connsiteX651" fmla="*/ 4571013 w 6175893"/>
              <a:gd name="connsiteY651" fmla="*/ 391506 h 2329064"/>
              <a:gd name="connsiteX652" fmla="*/ 4682917 w 6175893"/>
              <a:gd name="connsiteY652" fmla="*/ 391506 h 2329064"/>
              <a:gd name="connsiteX653" fmla="*/ 4643554 w 6175893"/>
              <a:gd name="connsiteY653" fmla="*/ 271086 h 2329064"/>
              <a:gd name="connsiteX654" fmla="*/ 4663798 w 6175893"/>
              <a:gd name="connsiteY654" fmla="*/ 262124 h 2329064"/>
              <a:gd name="connsiteX655" fmla="*/ 4693039 w 6175893"/>
              <a:gd name="connsiteY655" fmla="*/ 252603 h 2329064"/>
              <a:gd name="connsiteX656" fmla="*/ 4734652 w 6175893"/>
              <a:gd name="connsiteY656" fmla="*/ 250923 h 2329064"/>
              <a:gd name="connsiteX657" fmla="*/ 4788636 w 6175893"/>
              <a:gd name="connsiteY657" fmla="*/ 252043 h 232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</a:cxnLst>
            <a:rect l="l" t="t" r="r" b="b"/>
            <a:pathLst>
              <a:path w="6175893" h="2329064">
                <a:moveTo>
                  <a:pt x="4805506" y="0"/>
                </a:moveTo>
                <a:lnTo>
                  <a:pt x="4810004" y="8402"/>
                </a:lnTo>
                <a:lnTo>
                  <a:pt x="4815628" y="31926"/>
                </a:lnTo>
                <a:lnTo>
                  <a:pt x="4821813" y="80654"/>
                </a:lnTo>
                <a:lnTo>
                  <a:pt x="4825750" y="199394"/>
                </a:lnTo>
                <a:lnTo>
                  <a:pt x="4825750" y="250923"/>
                </a:lnTo>
                <a:lnTo>
                  <a:pt x="4874673" y="252043"/>
                </a:lnTo>
                <a:lnTo>
                  <a:pt x="4924720" y="253163"/>
                </a:lnTo>
                <a:lnTo>
                  <a:pt x="4952837" y="263805"/>
                </a:lnTo>
                <a:lnTo>
                  <a:pt x="4967458" y="274447"/>
                </a:lnTo>
                <a:lnTo>
                  <a:pt x="4929781" y="391506"/>
                </a:lnTo>
                <a:lnTo>
                  <a:pt x="5039436" y="392066"/>
                </a:lnTo>
                <a:lnTo>
                  <a:pt x="5039436" y="527609"/>
                </a:lnTo>
                <a:lnTo>
                  <a:pt x="5035500" y="937039"/>
                </a:lnTo>
                <a:lnTo>
                  <a:pt x="5038874" y="1097226"/>
                </a:lnTo>
                <a:lnTo>
                  <a:pt x="5043935" y="1158276"/>
                </a:lnTo>
                <a:lnTo>
                  <a:pt x="5047871" y="1166117"/>
                </a:lnTo>
                <a:lnTo>
                  <a:pt x="5058556" y="1164997"/>
                </a:lnTo>
                <a:lnTo>
                  <a:pt x="5066990" y="1158276"/>
                </a:lnTo>
                <a:lnTo>
                  <a:pt x="5066990" y="1141473"/>
                </a:lnTo>
                <a:lnTo>
                  <a:pt x="5065866" y="1117949"/>
                </a:lnTo>
                <a:lnTo>
                  <a:pt x="5064179" y="1069781"/>
                </a:lnTo>
                <a:lnTo>
                  <a:pt x="5068115" y="1055779"/>
                </a:lnTo>
                <a:lnTo>
                  <a:pt x="5079362" y="1051298"/>
                </a:lnTo>
                <a:lnTo>
                  <a:pt x="5088921" y="1042336"/>
                </a:lnTo>
                <a:lnTo>
                  <a:pt x="5100168" y="1033935"/>
                </a:lnTo>
                <a:lnTo>
                  <a:pt x="5127160" y="1021053"/>
                </a:lnTo>
                <a:lnTo>
                  <a:pt x="5133908" y="1014892"/>
                </a:lnTo>
                <a:lnTo>
                  <a:pt x="5136720" y="984087"/>
                </a:lnTo>
                <a:lnTo>
                  <a:pt x="5131096" y="901753"/>
                </a:lnTo>
                <a:lnTo>
                  <a:pt x="5110290" y="762849"/>
                </a:lnTo>
                <a:lnTo>
                  <a:pt x="5099043" y="690597"/>
                </a:lnTo>
                <a:lnTo>
                  <a:pt x="5237377" y="720282"/>
                </a:lnTo>
                <a:lnTo>
                  <a:pt x="5250873" y="700119"/>
                </a:lnTo>
                <a:lnTo>
                  <a:pt x="5300359" y="704039"/>
                </a:lnTo>
                <a:lnTo>
                  <a:pt x="5390332" y="704039"/>
                </a:lnTo>
                <a:lnTo>
                  <a:pt x="5439817" y="700119"/>
                </a:lnTo>
                <a:lnTo>
                  <a:pt x="5441504" y="701799"/>
                </a:lnTo>
                <a:lnTo>
                  <a:pt x="5442067" y="703479"/>
                </a:lnTo>
                <a:lnTo>
                  <a:pt x="5443191" y="705159"/>
                </a:lnTo>
                <a:lnTo>
                  <a:pt x="5443754" y="706840"/>
                </a:lnTo>
                <a:lnTo>
                  <a:pt x="5590522" y="689477"/>
                </a:lnTo>
                <a:lnTo>
                  <a:pt x="5573090" y="829500"/>
                </a:lnTo>
                <a:lnTo>
                  <a:pt x="5550597" y="1037296"/>
                </a:lnTo>
                <a:lnTo>
                  <a:pt x="5542724" y="1177879"/>
                </a:lnTo>
                <a:lnTo>
                  <a:pt x="5542724" y="1248451"/>
                </a:lnTo>
                <a:lnTo>
                  <a:pt x="5649567" y="1249571"/>
                </a:lnTo>
                <a:lnTo>
                  <a:pt x="5652379" y="1266934"/>
                </a:lnTo>
                <a:lnTo>
                  <a:pt x="5653504" y="1353189"/>
                </a:lnTo>
                <a:lnTo>
                  <a:pt x="5653504" y="1383434"/>
                </a:lnTo>
                <a:lnTo>
                  <a:pt x="5727169" y="1383434"/>
                </a:lnTo>
                <a:lnTo>
                  <a:pt x="5730543" y="1321824"/>
                </a:lnTo>
                <a:lnTo>
                  <a:pt x="5867190" y="1321824"/>
                </a:lnTo>
                <a:lnTo>
                  <a:pt x="5871127" y="1465768"/>
                </a:lnTo>
                <a:lnTo>
                  <a:pt x="5914426" y="1468008"/>
                </a:lnTo>
                <a:lnTo>
                  <a:pt x="5905429" y="1452886"/>
                </a:lnTo>
                <a:lnTo>
                  <a:pt x="5905991" y="1451766"/>
                </a:lnTo>
                <a:lnTo>
                  <a:pt x="5905991" y="1450085"/>
                </a:lnTo>
                <a:lnTo>
                  <a:pt x="5907116" y="1426001"/>
                </a:lnTo>
                <a:lnTo>
                  <a:pt x="5907116" y="1425441"/>
                </a:lnTo>
                <a:lnTo>
                  <a:pt x="5907116" y="1423761"/>
                </a:lnTo>
                <a:lnTo>
                  <a:pt x="5905991" y="1422641"/>
                </a:lnTo>
                <a:lnTo>
                  <a:pt x="5905991" y="1420960"/>
                </a:lnTo>
                <a:lnTo>
                  <a:pt x="5905991" y="1420400"/>
                </a:lnTo>
                <a:lnTo>
                  <a:pt x="5905991" y="1419840"/>
                </a:lnTo>
                <a:lnTo>
                  <a:pt x="5907116" y="1389595"/>
                </a:lnTo>
                <a:lnTo>
                  <a:pt x="5907116" y="1389035"/>
                </a:lnTo>
                <a:lnTo>
                  <a:pt x="5907116" y="1387915"/>
                </a:lnTo>
                <a:lnTo>
                  <a:pt x="5905991" y="1349268"/>
                </a:lnTo>
                <a:lnTo>
                  <a:pt x="5905991" y="1348708"/>
                </a:lnTo>
                <a:lnTo>
                  <a:pt x="5905991" y="1347588"/>
                </a:lnTo>
                <a:lnTo>
                  <a:pt x="5907116" y="1316223"/>
                </a:lnTo>
                <a:lnTo>
                  <a:pt x="5905991" y="1314542"/>
                </a:lnTo>
                <a:lnTo>
                  <a:pt x="5905991" y="1313982"/>
                </a:lnTo>
                <a:lnTo>
                  <a:pt x="5905991" y="1311742"/>
                </a:lnTo>
                <a:lnTo>
                  <a:pt x="5905991" y="1297740"/>
                </a:lnTo>
                <a:lnTo>
                  <a:pt x="5905429" y="1296059"/>
                </a:lnTo>
                <a:lnTo>
                  <a:pt x="5903742" y="1294379"/>
                </a:lnTo>
                <a:lnTo>
                  <a:pt x="5902617" y="1293819"/>
                </a:lnTo>
                <a:lnTo>
                  <a:pt x="5901493" y="1292139"/>
                </a:lnTo>
                <a:lnTo>
                  <a:pt x="5900368" y="1289898"/>
                </a:lnTo>
                <a:lnTo>
                  <a:pt x="5898681" y="1288218"/>
                </a:lnTo>
                <a:lnTo>
                  <a:pt x="5914426" y="1284857"/>
                </a:lnTo>
                <a:lnTo>
                  <a:pt x="5918363" y="1280937"/>
                </a:lnTo>
                <a:lnTo>
                  <a:pt x="5938606" y="1275896"/>
                </a:lnTo>
                <a:lnTo>
                  <a:pt x="5970097" y="1270295"/>
                </a:lnTo>
                <a:lnTo>
                  <a:pt x="6035890" y="1262454"/>
                </a:lnTo>
                <a:lnTo>
                  <a:pt x="6066256" y="1255733"/>
                </a:lnTo>
                <a:lnTo>
                  <a:pt x="6065694" y="1244531"/>
                </a:lnTo>
                <a:lnTo>
                  <a:pt x="6064569" y="1226608"/>
                </a:lnTo>
                <a:lnTo>
                  <a:pt x="6069630" y="1216526"/>
                </a:lnTo>
                <a:lnTo>
                  <a:pt x="6074691" y="1212045"/>
                </a:lnTo>
                <a:lnTo>
                  <a:pt x="6076378" y="1211485"/>
                </a:lnTo>
                <a:lnTo>
                  <a:pt x="6078627" y="1210925"/>
                </a:lnTo>
                <a:lnTo>
                  <a:pt x="6087625" y="1206444"/>
                </a:lnTo>
                <a:lnTo>
                  <a:pt x="6096622" y="1201963"/>
                </a:lnTo>
                <a:lnTo>
                  <a:pt x="6099434" y="1194682"/>
                </a:lnTo>
                <a:lnTo>
                  <a:pt x="6099434" y="1185161"/>
                </a:lnTo>
                <a:lnTo>
                  <a:pt x="6108431" y="1202524"/>
                </a:lnTo>
                <a:lnTo>
                  <a:pt x="6123614" y="1209805"/>
                </a:lnTo>
                <a:lnTo>
                  <a:pt x="6166914" y="1208124"/>
                </a:lnTo>
                <a:lnTo>
                  <a:pt x="6169163" y="1052418"/>
                </a:lnTo>
                <a:lnTo>
                  <a:pt x="6175893" y="1052418"/>
                </a:lnTo>
                <a:lnTo>
                  <a:pt x="6175893" y="2329064"/>
                </a:lnTo>
                <a:lnTo>
                  <a:pt x="0" y="2317517"/>
                </a:lnTo>
                <a:lnTo>
                  <a:pt x="0" y="1094003"/>
                </a:lnTo>
                <a:lnTo>
                  <a:pt x="144890" y="1094425"/>
                </a:lnTo>
                <a:lnTo>
                  <a:pt x="140392" y="1117949"/>
                </a:lnTo>
                <a:lnTo>
                  <a:pt x="140392" y="1121870"/>
                </a:lnTo>
                <a:lnTo>
                  <a:pt x="142641" y="1128591"/>
                </a:lnTo>
                <a:lnTo>
                  <a:pt x="146578" y="1156036"/>
                </a:lnTo>
                <a:lnTo>
                  <a:pt x="146015" y="1212045"/>
                </a:lnTo>
                <a:lnTo>
                  <a:pt x="144890" y="1239490"/>
                </a:lnTo>
                <a:lnTo>
                  <a:pt x="144328" y="1253492"/>
                </a:lnTo>
                <a:lnTo>
                  <a:pt x="144890" y="1266374"/>
                </a:lnTo>
                <a:lnTo>
                  <a:pt x="147702" y="1277016"/>
                </a:lnTo>
                <a:lnTo>
                  <a:pt x="148264" y="1277016"/>
                </a:lnTo>
                <a:lnTo>
                  <a:pt x="158949" y="1278696"/>
                </a:lnTo>
                <a:lnTo>
                  <a:pt x="165134" y="1275896"/>
                </a:lnTo>
                <a:lnTo>
                  <a:pt x="172445" y="1271975"/>
                </a:lnTo>
                <a:lnTo>
                  <a:pt x="173569" y="1261333"/>
                </a:lnTo>
                <a:lnTo>
                  <a:pt x="172445" y="1248451"/>
                </a:lnTo>
                <a:lnTo>
                  <a:pt x="172445" y="1217086"/>
                </a:lnTo>
                <a:lnTo>
                  <a:pt x="175819" y="1182360"/>
                </a:lnTo>
                <a:lnTo>
                  <a:pt x="184816" y="1163317"/>
                </a:lnTo>
                <a:lnTo>
                  <a:pt x="187065" y="1145394"/>
                </a:lnTo>
                <a:lnTo>
                  <a:pt x="188190" y="1127471"/>
                </a:lnTo>
                <a:lnTo>
                  <a:pt x="191564" y="1118509"/>
                </a:lnTo>
                <a:lnTo>
                  <a:pt x="197750" y="1111228"/>
                </a:lnTo>
                <a:lnTo>
                  <a:pt x="205060" y="1082663"/>
                </a:lnTo>
                <a:lnTo>
                  <a:pt x="205060" y="1072582"/>
                </a:lnTo>
                <a:lnTo>
                  <a:pt x="205623" y="1064740"/>
                </a:lnTo>
                <a:lnTo>
                  <a:pt x="208434" y="1057459"/>
                </a:lnTo>
                <a:lnTo>
                  <a:pt x="211808" y="1055219"/>
                </a:lnTo>
                <a:lnTo>
                  <a:pt x="216307" y="1051858"/>
                </a:lnTo>
                <a:lnTo>
                  <a:pt x="219681" y="1049618"/>
                </a:lnTo>
                <a:lnTo>
                  <a:pt x="223617" y="1046817"/>
                </a:lnTo>
                <a:lnTo>
                  <a:pt x="225304" y="1045137"/>
                </a:lnTo>
                <a:lnTo>
                  <a:pt x="226991" y="1044577"/>
                </a:lnTo>
                <a:lnTo>
                  <a:pt x="235988" y="1031135"/>
                </a:lnTo>
                <a:lnTo>
                  <a:pt x="300657" y="1030014"/>
                </a:lnTo>
                <a:lnTo>
                  <a:pt x="319214" y="1033375"/>
                </a:lnTo>
                <a:lnTo>
                  <a:pt x="321463" y="1040656"/>
                </a:lnTo>
                <a:lnTo>
                  <a:pt x="328211" y="1046257"/>
                </a:lnTo>
                <a:lnTo>
                  <a:pt x="335521" y="1051858"/>
                </a:lnTo>
                <a:lnTo>
                  <a:pt x="343394" y="1055219"/>
                </a:lnTo>
                <a:lnTo>
                  <a:pt x="347330" y="1075382"/>
                </a:lnTo>
                <a:lnTo>
                  <a:pt x="347330" y="1131392"/>
                </a:lnTo>
                <a:lnTo>
                  <a:pt x="347330" y="1144834"/>
                </a:lnTo>
                <a:lnTo>
                  <a:pt x="351829" y="1159956"/>
                </a:lnTo>
                <a:lnTo>
                  <a:pt x="358015" y="1169478"/>
                </a:lnTo>
                <a:lnTo>
                  <a:pt x="361951" y="1183480"/>
                </a:lnTo>
                <a:lnTo>
                  <a:pt x="361951" y="1194682"/>
                </a:lnTo>
                <a:lnTo>
                  <a:pt x="438991" y="1195242"/>
                </a:lnTo>
                <a:lnTo>
                  <a:pt x="438991" y="1383434"/>
                </a:lnTo>
                <a:lnTo>
                  <a:pt x="445739" y="1390715"/>
                </a:lnTo>
                <a:lnTo>
                  <a:pt x="459235" y="1391275"/>
                </a:lnTo>
                <a:lnTo>
                  <a:pt x="480603" y="1392396"/>
                </a:lnTo>
                <a:lnTo>
                  <a:pt x="480603" y="1413679"/>
                </a:lnTo>
                <a:lnTo>
                  <a:pt x="487914" y="1417040"/>
                </a:lnTo>
                <a:lnTo>
                  <a:pt x="498036" y="1420960"/>
                </a:lnTo>
                <a:lnTo>
                  <a:pt x="503659" y="1423761"/>
                </a:lnTo>
                <a:lnTo>
                  <a:pt x="508720" y="1431602"/>
                </a:lnTo>
                <a:lnTo>
                  <a:pt x="510969" y="1435523"/>
                </a:lnTo>
                <a:lnTo>
                  <a:pt x="510407" y="1437203"/>
                </a:lnTo>
                <a:lnTo>
                  <a:pt x="507033" y="1436643"/>
                </a:lnTo>
                <a:lnTo>
                  <a:pt x="516030" y="1444484"/>
                </a:lnTo>
                <a:lnTo>
                  <a:pt x="544147" y="1444484"/>
                </a:lnTo>
                <a:lnTo>
                  <a:pt x="545272" y="1226048"/>
                </a:lnTo>
                <a:lnTo>
                  <a:pt x="561579" y="1220447"/>
                </a:lnTo>
                <a:lnTo>
                  <a:pt x="565516" y="1222127"/>
                </a:lnTo>
                <a:lnTo>
                  <a:pt x="570014" y="1212045"/>
                </a:lnTo>
                <a:lnTo>
                  <a:pt x="572826" y="1201963"/>
                </a:lnTo>
                <a:lnTo>
                  <a:pt x="571701" y="1178439"/>
                </a:lnTo>
                <a:lnTo>
                  <a:pt x="570014" y="1156036"/>
                </a:lnTo>
                <a:lnTo>
                  <a:pt x="573388" y="1133072"/>
                </a:lnTo>
                <a:lnTo>
                  <a:pt x="580136" y="1122990"/>
                </a:lnTo>
                <a:lnTo>
                  <a:pt x="586322" y="1112348"/>
                </a:lnTo>
                <a:lnTo>
                  <a:pt x="591383" y="1088264"/>
                </a:lnTo>
                <a:lnTo>
                  <a:pt x="589133" y="1047937"/>
                </a:lnTo>
                <a:lnTo>
                  <a:pt x="591383" y="1022173"/>
                </a:lnTo>
                <a:lnTo>
                  <a:pt x="784825" y="1022173"/>
                </a:lnTo>
                <a:lnTo>
                  <a:pt x="841621" y="957202"/>
                </a:lnTo>
                <a:lnTo>
                  <a:pt x="842183" y="956082"/>
                </a:lnTo>
                <a:lnTo>
                  <a:pt x="844995" y="954402"/>
                </a:lnTo>
                <a:lnTo>
                  <a:pt x="930470" y="1045137"/>
                </a:lnTo>
                <a:lnTo>
                  <a:pt x="950714" y="1063060"/>
                </a:lnTo>
                <a:lnTo>
                  <a:pt x="951838" y="1075382"/>
                </a:lnTo>
                <a:lnTo>
                  <a:pt x="945090" y="1092185"/>
                </a:lnTo>
                <a:lnTo>
                  <a:pt x="942841" y="1102827"/>
                </a:lnTo>
                <a:lnTo>
                  <a:pt x="944528" y="1122990"/>
                </a:lnTo>
                <a:lnTo>
                  <a:pt x="950151" y="1138673"/>
                </a:lnTo>
                <a:lnTo>
                  <a:pt x="957462" y="1145394"/>
                </a:lnTo>
                <a:lnTo>
                  <a:pt x="959711" y="1143153"/>
                </a:lnTo>
                <a:lnTo>
                  <a:pt x="961960" y="1143714"/>
                </a:lnTo>
                <a:lnTo>
                  <a:pt x="964772" y="1145394"/>
                </a:lnTo>
                <a:lnTo>
                  <a:pt x="960273" y="1150995"/>
                </a:lnTo>
                <a:lnTo>
                  <a:pt x="954650" y="1167798"/>
                </a:lnTo>
                <a:lnTo>
                  <a:pt x="950714" y="1199163"/>
                </a:lnTo>
                <a:lnTo>
                  <a:pt x="952963" y="1273656"/>
                </a:lnTo>
                <a:lnTo>
                  <a:pt x="954650" y="1311742"/>
                </a:lnTo>
                <a:lnTo>
                  <a:pt x="952963" y="1343107"/>
                </a:lnTo>
                <a:lnTo>
                  <a:pt x="957462" y="1354869"/>
                </a:lnTo>
                <a:lnTo>
                  <a:pt x="970395" y="1357670"/>
                </a:lnTo>
                <a:lnTo>
                  <a:pt x="979955" y="1354309"/>
                </a:lnTo>
                <a:lnTo>
                  <a:pt x="982204" y="1350389"/>
                </a:lnTo>
                <a:lnTo>
                  <a:pt x="983891" y="1343107"/>
                </a:lnTo>
                <a:lnTo>
                  <a:pt x="986141" y="1330225"/>
                </a:lnTo>
                <a:lnTo>
                  <a:pt x="987265" y="1294379"/>
                </a:lnTo>
                <a:lnTo>
                  <a:pt x="983891" y="1235569"/>
                </a:lnTo>
                <a:lnTo>
                  <a:pt x="985016" y="1203644"/>
                </a:lnTo>
                <a:lnTo>
                  <a:pt x="1021005" y="1194682"/>
                </a:lnTo>
                <a:lnTo>
                  <a:pt x="1022130" y="907354"/>
                </a:lnTo>
                <a:lnTo>
                  <a:pt x="1032814" y="903433"/>
                </a:lnTo>
                <a:lnTo>
                  <a:pt x="1040125" y="903993"/>
                </a:lnTo>
                <a:lnTo>
                  <a:pt x="1046310" y="902873"/>
                </a:lnTo>
                <a:lnTo>
                  <a:pt x="1055870" y="900072"/>
                </a:lnTo>
                <a:lnTo>
                  <a:pt x="1058682" y="901193"/>
                </a:lnTo>
                <a:lnTo>
                  <a:pt x="1062618" y="893911"/>
                </a:lnTo>
                <a:lnTo>
                  <a:pt x="1062618" y="777412"/>
                </a:lnTo>
                <a:lnTo>
                  <a:pt x="1079488" y="769570"/>
                </a:lnTo>
                <a:lnTo>
                  <a:pt x="1081175" y="769010"/>
                </a:lnTo>
                <a:lnTo>
                  <a:pt x="1082862" y="767890"/>
                </a:lnTo>
                <a:lnTo>
                  <a:pt x="1093546" y="757248"/>
                </a:lnTo>
                <a:lnTo>
                  <a:pt x="1128973" y="731484"/>
                </a:lnTo>
                <a:lnTo>
                  <a:pt x="1174522" y="711320"/>
                </a:lnTo>
                <a:lnTo>
                  <a:pt x="1208262" y="701239"/>
                </a:lnTo>
                <a:lnTo>
                  <a:pt x="1247063" y="718042"/>
                </a:lnTo>
                <a:lnTo>
                  <a:pt x="1287551" y="735965"/>
                </a:lnTo>
                <a:lnTo>
                  <a:pt x="1300485" y="741566"/>
                </a:lnTo>
                <a:lnTo>
                  <a:pt x="1315105" y="751087"/>
                </a:lnTo>
                <a:lnTo>
                  <a:pt x="1321853" y="758928"/>
                </a:lnTo>
                <a:lnTo>
                  <a:pt x="1333100" y="769010"/>
                </a:lnTo>
                <a:lnTo>
                  <a:pt x="1343222" y="771251"/>
                </a:lnTo>
                <a:lnTo>
                  <a:pt x="1347721" y="776291"/>
                </a:lnTo>
                <a:lnTo>
                  <a:pt x="1348283" y="781892"/>
                </a:lnTo>
                <a:lnTo>
                  <a:pt x="1358967" y="901193"/>
                </a:lnTo>
                <a:lnTo>
                  <a:pt x="1361217" y="901753"/>
                </a:lnTo>
                <a:lnTo>
                  <a:pt x="1363466" y="901753"/>
                </a:lnTo>
                <a:lnTo>
                  <a:pt x="1388771" y="907354"/>
                </a:lnTo>
                <a:lnTo>
                  <a:pt x="1390458" y="1014892"/>
                </a:lnTo>
                <a:lnTo>
                  <a:pt x="1430946" y="1017692"/>
                </a:lnTo>
                <a:lnTo>
                  <a:pt x="1470872" y="1022173"/>
                </a:lnTo>
                <a:lnTo>
                  <a:pt x="1504049" y="1026094"/>
                </a:lnTo>
                <a:lnTo>
                  <a:pt x="1518108" y="1033375"/>
                </a:lnTo>
                <a:lnTo>
                  <a:pt x="1519232" y="1039536"/>
                </a:lnTo>
                <a:lnTo>
                  <a:pt x="1561407" y="1042897"/>
                </a:lnTo>
                <a:lnTo>
                  <a:pt x="1619327" y="1044017"/>
                </a:lnTo>
                <a:lnTo>
                  <a:pt x="1621014" y="1055779"/>
                </a:lnTo>
                <a:lnTo>
                  <a:pt x="1619327" y="1055779"/>
                </a:lnTo>
                <a:lnTo>
                  <a:pt x="1601895" y="1059699"/>
                </a:lnTo>
                <a:lnTo>
                  <a:pt x="1622139" y="1073702"/>
                </a:lnTo>
                <a:lnTo>
                  <a:pt x="1617078" y="1077622"/>
                </a:lnTo>
                <a:lnTo>
                  <a:pt x="1602457" y="1082663"/>
                </a:lnTo>
                <a:lnTo>
                  <a:pt x="1604144" y="1083223"/>
                </a:lnTo>
                <a:lnTo>
                  <a:pt x="1605831" y="1084904"/>
                </a:lnTo>
                <a:lnTo>
                  <a:pt x="1622139" y="1096106"/>
                </a:lnTo>
                <a:lnTo>
                  <a:pt x="1618203" y="1101146"/>
                </a:lnTo>
                <a:lnTo>
                  <a:pt x="1616516" y="1102827"/>
                </a:lnTo>
                <a:lnTo>
                  <a:pt x="1600770" y="1104507"/>
                </a:lnTo>
                <a:lnTo>
                  <a:pt x="1622139" y="1117949"/>
                </a:lnTo>
                <a:lnTo>
                  <a:pt x="1602457" y="1131392"/>
                </a:lnTo>
                <a:lnTo>
                  <a:pt x="1617078" y="1136432"/>
                </a:lnTo>
                <a:lnTo>
                  <a:pt x="1622139" y="1140353"/>
                </a:lnTo>
                <a:lnTo>
                  <a:pt x="1605831" y="1151555"/>
                </a:lnTo>
                <a:lnTo>
                  <a:pt x="1604144" y="1152675"/>
                </a:lnTo>
                <a:lnTo>
                  <a:pt x="1602457" y="1154355"/>
                </a:lnTo>
                <a:lnTo>
                  <a:pt x="1607518" y="1156036"/>
                </a:lnTo>
                <a:lnTo>
                  <a:pt x="1613704" y="1158276"/>
                </a:lnTo>
                <a:lnTo>
                  <a:pt x="1601895" y="1176759"/>
                </a:lnTo>
                <a:lnTo>
                  <a:pt x="1618203" y="1183480"/>
                </a:lnTo>
                <a:lnTo>
                  <a:pt x="1619327" y="1183480"/>
                </a:lnTo>
                <a:lnTo>
                  <a:pt x="1622139" y="1185721"/>
                </a:lnTo>
                <a:lnTo>
                  <a:pt x="1617078" y="1190762"/>
                </a:lnTo>
                <a:lnTo>
                  <a:pt x="1613142" y="1193002"/>
                </a:lnTo>
                <a:lnTo>
                  <a:pt x="1622139" y="1208124"/>
                </a:lnTo>
                <a:lnTo>
                  <a:pt x="1601895" y="1221007"/>
                </a:lnTo>
                <a:lnTo>
                  <a:pt x="1622139" y="1231088"/>
                </a:lnTo>
                <a:lnTo>
                  <a:pt x="1618203" y="1235569"/>
                </a:lnTo>
                <a:lnTo>
                  <a:pt x="1613142" y="1238370"/>
                </a:lnTo>
                <a:lnTo>
                  <a:pt x="1617078" y="1251252"/>
                </a:lnTo>
                <a:lnTo>
                  <a:pt x="1619327" y="1251252"/>
                </a:lnTo>
                <a:lnTo>
                  <a:pt x="1622139" y="1252372"/>
                </a:lnTo>
                <a:lnTo>
                  <a:pt x="1616516" y="1260773"/>
                </a:lnTo>
                <a:lnTo>
                  <a:pt x="1615391" y="1259653"/>
                </a:lnTo>
                <a:lnTo>
                  <a:pt x="1600770" y="1266374"/>
                </a:lnTo>
                <a:lnTo>
                  <a:pt x="1613704" y="1272535"/>
                </a:lnTo>
                <a:lnTo>
                  <a:pt x="1615391" y="1271975"/>
                </a:lnTo>
                <a:lnTo>
                  <a:pt x="1622139" y="1279817"/>
                </a:lnTo>
                <a:lnTo>
                  <a:pt x="1622139" y="1301660"/>
                </a:lnTo>
                <a:lnTo>
                  <a:pt x="1619327" y="1303341"/>
                </a:lnTo>
                <a:lnTo>
                  <a:pt x="1618203" y="1304461"/>
                </a:lnTo>
                <a:lnTo>
                  <a:pt x="1609205" y="1315663"/>
                </a:lnTo>
                <a:lnTo>
                  <a:pt x="1614829" y="1319583"/>
                </a:lnTo>
                <a:lnTo>
                  <a:pt x="1640696" y="1335826"/>
                </a:lnTo>
                <a:lnTo>
                  <a:pt x="1646319" y="1336386"/>
                </a:lnTo>
                <a:lnTo>
                  <a:pt x="1649693" y="1336386"/>
                </a:lnTo>
                <a:lnTo>
                  <a:pt x="1653067" y="1338066"/>
                </a:lnTo>
                <a:lnTo>
                  <a:pt x="1649693" y="1348708"/>
                </a:lnTo>
                <a:lnTo>
                  <a:pt x="1648006" y="1379513"/>
                </a:lnTo>
                <a:lnTo>
                  <a:pt x="1650256" y="1433283"/>
                </a:lnTo>
                <a:lnTo>
                  <a:pt x="1653067" y="1465768"/>
                </a:lnTo>
                <a:lnTo>
                  <a:pt x="1657004" y="1464088"/>
                </a:lnTo>
                <a:lnTo>
                  <a:pt x="1664876" y="1460167"/>
                </a:lnTo>
                <a:lnTo>
                  <a:pt x="1671624" y="1456807"/>
                </a:lnTo>
                <a:lnTo>
                  <a:pt x="1679497" y="1455126"/>
                </a:lnTo>
                <a:lnTo>
                  <a:pt x="1677328" y="1450805"/>
                </a:lnTo>
                <a:lnTo>
                  <a:pt x="1678935" y="1451766"/>
                </a:lnTo>
                <a:lnTo>
                  <a:pt x="1676123" y="1448405"/>
                </a:lnTo>
                <a:lnTo>
                  <a:pt x="1677328" y="1450805"/>
                </a:lnTo>
                <a:lnTo>
                  <a:pt x="1673311" y="1448405"/>
                </a:lnTo>
                <a:lnTo>
                  <a:pt x="1659253" y="1441124"/>
                </a:lnTo>
                <a:lnTo>
                  <a:pt x="1679497" y="1427682"/>
                </a:lnTo>
                <a:lnTo>
                  <a:pt x="1674436" y="1426001"/>
                </a:lnTo>
                <a:lnTo>
                  <a:pt x="1668813" y="1423761"/>
                </a:lnTo>
                <a:lnTo>
                  <a:pt x="1659815" y="1418720"/>
                </a:lnTo>
                <a:lnTo>
                  <a:pt x="1666563" y="1412559"/>
                </a:lnTo>
                <a:lnTo>
                  <a:pt x="1670500" y="1408078"/>
                </a:lnTo>
                <a:lnTo>
                  <a:pt x="1673311" y="1402477"/>
                </a:lnTo>
                <a:lnTo>
                  <a:pt x="1670500" y="1404158"/>
                </a:lnTo>
                <a:lnTo>
                  <a:pt x="1668250" y="1398557"/>
                </a:lnTo>
                <a:lnTo>
                  <a:pt x="1670500" y="1338066"/>
                </a:lnTo>
                <a:lnTo>
                  <a:pt x="1669937" y="1336386"/>
                </a:lnTo>
                <a:lnTo>
                  <a:pt x="1669937" y="1335826"/>
                </a:lnTo>
                <a:lnTo>
                  <a:pt x="1668813" y="1320143"/>
                </a:lnTo>
                <a:lnTo>
                  <a:pt x="1668813" y="1319023"/>
                </a:lnTo>
                <a:lnTo>
                  <a:pt x="1669937" y="1317343"/>
                </a:lnTo>
                <a:lnTo>
                  <a:pt x="1669937" y="1316223"/>
                </a:lnTo>
                <a:lnTo>
                  <a:pt x="1669937" y="1315663"/>
                </a:lnTo>
                <a:lnTo>
                  <a:pt x="1669937" y="1313982"/>
                </a:lnTo>
                <a:lnTo>
                  <a:pt x="1669937" y="1312862"/>
                </a:lnTo>
                <a:lnTo>
                  <a:pt x="1668813" y="1287098"/>
                </a:lnTo>
                <a:lnTo>
                  <a:pt x="1668250" y="1286538"/>
                </a:lnTo>
                <a:lnTo>
                  <a:pt x="1666563" y="1284857"/>
                </a:lnTo>
                <a:lnTo>
                  <a:pt x="1659253" y="1279817"/>
                </a:lnTo>
                <a:lnTo>
                  <a:pt x="1661502" y="1278696"/>
                </a:lnTo>
                <a:lnTo>
                  <a:pt x="1664314" y="1277016"/>
                </a:lnTo>
                <a:lnTo>
                  <a:pt x="1679497" y="1271415"/>
                </a:lnTo>
                <a:lnTo>
                  <a:pt x="1668813" y="1265814"/>
                </a:lnTo>
                <a:lnTo>
                  <a:pt x="1659253" y="1257413"/>
                </a:lnTo>
                <a:lnTo>
                  <a:pt x="1663189" y="1253492"/>
                </a:lnTo>
                <a:lnTo>
                  <a:pt x="1679497" y="1248451"/>
                </a:lnTo>
                <a:lnTo>
                  <a:pt x="1673874" y="1245651"/>
                </a:lnTo>
                <a:lnTo>
                  <a:pt x="1668250" y="1240610"/>
                </a:lnTo>
                <a:lnTo>
                  <a:pt x="1668250" y="1212045"/>
                </a:lnTo>
                <a:lnTo>
                  <a:pt x="1668250" y="1210925"/>
                </a:lnTo>
                <a:lnTo>
                  <a:pt x="1668250" y="1209805"/>
                </a:lnTo>
                <a:lnTo>
                  <a:pt x="1668250" y="1201963"/>
                </a:lnTo>
                <a:lnTo>
                  <a:pt x="1663189" y="1194682"/>
                </a:lnTo>
                <a:lnTo>
                  <a:pt x="1659253" y="1189641"/>
                </a:lnTo>
                <a:lnTo>
                  <a:pt x="1668250" y="1179000"/>
                </a:lnTo>
                <a:lnTo>
                  <a:pt x="1668813" y="1177879"/>
                </a:lnTo>
                <a:lnTo>
                  <a:pt x="1659253" y="1167798"/>
                </a:lnTo>
                <a:lnTo>
                  <a:pt x="1664314" y="1159956"/>
                </a:lnTo>
                <a:lnTo>
                  <a:pt x="1668250" y="1160516"/>
                </a:lnTo>
                <a:lnTo>
                  <a:pt x="1679497" y="1154355"/>
                </a:lnTo>
                <a:lnTo>
                  <a:pt x="1659253" y="1145394"/>
                </a:lnTo>
                <a:lnTo>
                  <a:pt x="1672187" y="1132512"/>
                </a:lnTo>
                <a:lnTo>
                  <a:pt x="1671624" y="1128591"/>
                </a:lnTo>
                <a:lnTo>
                  <a:pt x="1664314" y="1123550"/>
                </a:lnTo>
                <a:lnTo>
                  <a:pt x="1659815" y="1117949"/>
                </a:lnTo>
                <a:lnTo>
                  <a:pt x="1681746" y="1107307"/>
                </a:lnTo>
                <a:lnTo>
                  <a:pt x="1699179" y="1101146"/>
                </a:lnTo>
                <a:lnTo>
                  <a:pt x="1746977" y="1090505"/>
                </a:lnTo>
                <a:lnTo>
                  <a:pt x="1830202" y="1079863"/>
                </a:lnTo>
                <a:lnTo>
                  <a:pt x="1872940" y="1075942"/>
                </a:lnTo>
                <a:lnTo>
                  <a:pt x="1880250" y="1068101"/>
                </a:lnTo>
                <a:lnTo>
                  <a:pt x="1876876" y="1065300"/>
                </a:lnTo>
                <a:lnTo>
                  <a:pt x="1885311" y="1059699"/>
                </a:lnTo>
                <a:lnTo>
                  <a:pt x="1893184" y="1055219"/>
                </a:lnTo>
                <a:lnTo>
                  <a:pt x="1901619" y="1055219"/>
                </a:lnTo>
                <a:lnTo>
                  <a:pt x="1911741" y="1051298"/>
                </a:lnTo>
                <a:lnTo>
                  <a:pt x="1925799" y="1051298"/>
                </a:lnTo>
                <a:lnTo>
                  <a:pt x="1929173" y="1051858"/>
                </a:lnTo>
                <a:lnTo>
                  <a:pt x="1931422" y="1052418"/>
                </a:lnTo>
                <a:lnTo>
                  <a:pt x="1966287" y="1077062"/>
                </a:lnTo>
                <a:lnTo>
                  <a:pt x="1970786" y="1079303"/>
                </a:lnTo>
                <a:lnTo>
                  <a:pt x="1976409" y="1083223"/>
                </a:lnTo>
                <a:lnTo>
                  <a:pt x="1988780" y="1092185"/>
                </a:lnTo>
                <a:lnTo>
                  <a:pt x="1999465" y="1106747"/>
                </a:lnTo>
                <a:lnTo>
                  <a:pt x="2009586" y="1114589"/>
                </a:lnTo>
                <a:lnTo>
                  <a:pt x="2018021" y="1117949"/>
                </a:lnTo>
                <a:lnTo>
                  <a:pt x="2015772" y="1126911"/>
                </a:lnTo>
                <a:lnTo>
                  <a:pt x="2014085" y="1127471"/>
                </a:lnTo>
                <a:lnTo>
                  <a:pt x="1998340" y="1131392"/>
                </a:lnTo>
                <a:lnTo>
                  <a:pt x="2018584" y="1145394"/>
                </a:lnTo>
                <a:lnTo>
                  <a:pt x="1999465" y="1154355"/>
                </a:lnTo>
                <a:lnTo>
                  <a:pt x="2001714" y="1154915"/>
                </a:lnTo>
                <a:lnTo>
                  <a:pt x="2003401" y="1156596"/>
                </a:lnTo>
                <a:lnTo>
                  <a:pt x="2009586" y="1160516"/>
                </a:lnTo>
                <a:lnTo>
                  <a:pt x="2014648" y="1162197"/>
                </a:lnTo>
                <a:lnTo>
                  <a:pt x="2018584" y="1167798"/>
                </a:lnTo>
                <a:lnTo>
                  <a:pt x="2014648" y="1171158"/>
                </a:lnTo>
                <a:lnTo>
                  <a:pt x="2014085" y="1172839"/>
                </a:lnTo>
                <a:lnTo>
                  <a:pt x="1999465" y="1176759"/>
                </a:lnTo>
                <a:lnTo>
                  <a:pt x="2009586" y="1183480"/>
                </a:lnTo>
                <a:lnTo>
                  <a:pt x="2014648" y="1185161"/>
                </a:lnTo>
                <a:lnTo>
                  <a:pt x="2018584" y="1189641"/>
                </a:lnTo>
                <a:lnTo>
                  <a:pt x="2014085" y="1194682"/>
                </a:lnTo>
                <a:lnTo>
                  <a:pt x="2016335" y="1194682"/>
                </a:lnTo>
                <a:lnTo>
                  <a:pt x="1999465" y="1199163"/>
                </a:lnTo>
                <a:lnTo>
                  <a:pt x="2018584" y="1212045"/>
                </a:lnTo>
                <a:lnTo>
                  <a:pt x="1999465" y="1226048"/>
                </a:lnTo>
                <a:lnTo>
                  <a:pt x="2014085" y="1229968"/>
                </a:lnTo>
                <a:lnTo>
                  <a:pt x="2014648" y="1231648"/>
                </a:lnTo>
                <a:lnTo>
                  <a:pt x="2018584" y="1235009"/>
                </a:lnTo>
                <a:lnTo>
                  <a:pt x="2014648" y="1239490"/>
                </a:lnTo>
                <a:lnTo>
                  <a:pt x="2009586" y="1241170"/>
                </a:lnTo>
                <a:lnTo>
                  <a:pt x="2014648" y="1255172"/>
                </a:lnTo>
                <a:lnTo>
                  <a:pt x="2016335" y="1255172"/>
                </a:lnTo>
                <a:lnTo>
                  <a:pt x="2018584" y="1257413"/>
                </a:lnTo>
                <a:lnTo>
                  <a:pt x="2014648" y="1262454"/>
                </a:lnTo>
                <a:lnTo>
                  <a:pt x="2009586" y="1264134"/>
                </a:lnTo>
                <a:lnTo>
                  <a:pt x="1999465" y="1271415"/>
                </a:lnTo>
                <a:lnTo>
                  <a:pt x="2016335" y="1275896"/>
                </a:lnTo>
                <a:lnTo>
                  <a:pt x="2018584" y="1280937"/>
                </a:lnTo>
                <a:lnTo>
                  <a:pt x="2016897" y="1295499"/>
                </a:lnTo>
                <a:lnTo>
                  <a:pt x="2016897" y="1319583"/>
                </a:lnTo>
                <a:lnTo>
                  <a:pt x="2018584" y="1354309"/>
                </a:lnTo>
                <a:lnTo>
                  <a:pt x="2016335" y="1376713"/>
                </a:lnTo>
                <a:lnTo>
                  <a:pt x="2012961" y="1387915"/>
                </a:lnTo>
                <a:lnTo>
                  <a:pt x="2068069" y="1387355"/>
                </a:lnTo>
                <a:lnTo>
                  <a:pt x="2069194" y="1343107"/>
                </a:lnTo>
                <a:lnTo>
                  <a:pt x="2171538" y="1343667"/>
                </a:lnTo>
                <a:lnTo>
                  <a:pt x="2171538" y="1352069"/>
                </a:lnTo>
                <a:lnTo>
                  <a:pt x="2173225" y="1360470"/>
                </a:lnTo>
                <a:lnTo>
                  <a:pt x="2173225" y="1362151"/>
                </a:lnTo>
                <a:lnTo>
                  <a:pt x="2174350" y="1364951"/>
                </a:lnTo>
                <a:lnTo>
                  <a:pt x="2174913" y="1366071"/>
                </a:lnTo>
                <a:lnTo>
                  <a:pt x="2176599" y="1367751"/>
                </a:lnTo>
                <a:lnTo>
                  <a:pt x="2181660" y="1375033"/>
                </a:lnTo>
                <a:lnTo>
                  <a:pt x="2181660" y="1339747"/>
                </a:lnTo>
                <a:lnTo>
                  <a:pt x="2183348" y="1307261"/>
                </a:lnTo>
                <a:lnTo>
                  <a:pt x="2189533" y="1296059"/>
                </a:lnTo>
                <a:lnTo>
                  <a:pt x="2196281" y="1275336"/>
                </a:lnTo>
                <a:lnTo>
                  <a:pt x="2196843" y="1261333"/>
                </a:lnTo>
                <a:lnTo>
                  <a:pt x="2196843" y="1248451"/>
                </a:lnTo>
                <a:lnTo>
                  <a:pt x="2200218" y="1233889"/>
                </a:lnTo>
                <a:lnTo>
                  <a:pt x="2201904" y="1235569"/>
                </a:lnTo>
                <a:lnTo>
                  <a:pt x="2205278" y="1235569"/>
                </a:lnTo>
                <a:lnTo>
                  <a:pt x="2209215" y="1231088"/>
                </a:lnTo>
                <a:lnTo>
                  <a:pt x="2214838" y="1220447"/>
                </a:lnTo>
                <a:lnTo>
                  <a:pt x="2215400" y="1194682"/>
                </a:lnTo>
                <a:lnTo>
                  <a:pt x="2214838" y="1180680"/>
                </a:lnTo>
                <a:lnTo>
                  <a:pt x="2217087" y="1176759"/>
                </a:lnTo>
                <a:lnTo>
                  <a:pt x="2226085" y="1173399"/>
                </a:lnTo>
                <a:lnTo>
                  <a:pt x="2231708" y="1169478"/>
                </a:lnTo>
                <a:lnTo>
                  <a:pt x="2246891" y="1157716"/>
                </a:lnTo>
                <a:lnTo>
                  <a:pt x="2265448" y="1151555"/>
                </a:lnTo>
                <a:lnTo>
                  <a:pt x="2295814" y="1150995"/>
                </a:lnTo>
                <a:lnTo>
                  <a:pt x="2295814" y="1077622"/>
                </a:lnTo>
                <a:lnTo>
                  <a:pt x="2426837" y="1077622"/>
                </a:lnTo>
                <a:lnTo>
                  <a:pt x="2427400" y="1243971"/>
                </a:lnTo>
                <a:lnTo>
                  <a:pt x="2511187" y="1243971"/>
                </a:lnTo>
                <a:lnTo>
                  <a:pt x="2511750" y="1305021"/>
                </a:lnTo>
                <a:lnTo>
                  <a:pt x="2533118" y="1306701"/>
                </a:lnTo>
                <a:lnTo>
                  <a:pt x="2568546" y="1304461"/>
                </a:lnTo>
                <a:lnTo>
                  <a:pt x="2584853" y="1297740"/>
                </a:lnTo>
                <a:lnTo>
                  <a:pt x="2592726" y="1294379"/>
                </a:lnTo>
                <a:lnTo>
                  <a:pt x="2603410" y="1289898"/>
                </a:lnTo>
                <a:lnTo>
                  <a:pt x="2605097" y="1284297"/>
                </a:lnTo>
                <a:lnTo>
                  <a:pt x="2605659" y="1268055"/>
                </a:lnTo>
                <a:lnTo>
                  <a:pt x="2603410" y="1229968"/>
                </a:lnTo>
                <a:lnTo>
                  <a:pt x="2605097" y="1210925"/>
                </a:lnTo>
                <a:lnTo>
                  <a:pt x="2609033" y="1205884"/>
                </a:lnTo>
                <a:lnTo>
                  <a:pt x="2632652" y="1189081"/>
                </a:lnTo>
                <a:lnTo>
                  <a:pt x="2656269" y="1171718"/>
                </a:lnTo>
                <a:lnTo>
                  <a:pt x="2682699" y="1160516"/>
                </a:lnTo>
                <a:lnTo>
                  <a:pt x="2704630" y="1152675"/>
                </a:lnTo>
                <a:lnTo>
                  <a:pt x="2724874" y="1158836"/>
                </a:lnTo>
                <a:lnTo>
                  <a:pt x="2756364" y="1171158"/>
                </a:lnTo>
                <a:lnTo>
                  <a:pt x="2778295" y="1184040"/>
                </a:lnTo>
                <a:lnTo>
                  <a:pt x="2792916" y="1198603"/>
                </a:lnTo>
                <a:lnTo>
                  <a:pt x="2801914" y="1213725"/>
                </a:lnTo>
                <a:lnTo>
                  <a:pt x="2805850" y="1232209"/>
                </a:lnTo>
                <a:lnTo>
                  <a:pt x="2805850" y="1264134"/>
                </a:lnTo>
                <a:lnTo>
                  <a:pt x="2804725" y="1290458"/>
                </a:lnTo>
                <a:lnTo>
                  <a:pt x="2833966" y="1297740"/>
                </a:lnTo>
                <a:lnTo>
                  <a:pt x="2835091" y="1331905"/>
                </a:lnTo>
                <a:lnTo>
                  <a:pt x="2835091" y="1364951"/>
                </a:lnTo>
                <a:lnTo>
                  <a:pt x="2833404" y="1401917"/>
                </a:lnTo>
                <a:lnTo>
                  <a:pt x="2833404" y="1418720"/>
                </a:lnTo>
                <a:lnTo>
                  <a:pt x="2842401" y="1423761"/>
                </a:lnTo>
                <a:lnTo>
                  <a:pt x="2851961" y="1426001"/>
                </a:lnTo>
                <a:lnTo>
                  <a:pt x="2864332" y="1414799"/>
                </a:lnTo>
                <a:lnTo>
                  <a:pt x="2863208" y="1410879"/>
                </a:lnTo>
                <a:lnTo>
                  <a:pt x="2861521" y="1392396"/>
                </a:lnTo>
                <a:lnTo>
                  <a:pt x="2860959" y="1284297"/>
                </a:lnTo>
                <a:lnTo>
                  <a:pt x="2859271" y="1247891"/>
                </a:lnTo>
                <a:lnTo>
                  <a:pt x="2862645" y="1213165"/>
                </a:lnTo>
                <a:lnTo>
                  <a:pt x="2865457" y="1203644"/>
                </a:lnTo>
                <a:lnTo>
                  <a:pt x="2869956" y="1199163"/>
                </a:lnTo>
                <a:lnTo>
                  <a:pt x="2869956" y="1195242"/>
                </a:lnTo>
                <a:lnTo>
                  <a:pt x="2869956" y="1193562"/>
                </a:lnTo>
                <a:lnTo>
                  <a:pt x="2868831" y="1191882"/>
                </a:lnTo>
                <a:lnTo>
                  <a:pt x="2868831" y="1191322"/>
                </a:lnTo>
                <a:lnTo>
                  <a:pt x="2868269" y="1189641"/>
                </a:lnTo>
                <a:lnTo>
                  <a:pt x="2863208" y="1161637"/>
                </a:lnTo>
                <a:lnTo>
                  <a:pt x="2921690" y="1157716"/>
                </a:lnTo>
                <a:lnTo>
                  <a:pt x="2923940" y="1142033"/>
                </a:lnTo>
                <a:lnTo>
                  <a:pt x="2923940" y="1125230"/>
                </a:lnTo>
                <a:lnTo>
                  <a:pt x="2929001" y="1114029"/>
                </a:lnTo>
                <a:lnTo>
                  <a:pt x="2934624" y="1108428"/>
                </a:lnTo>
                <a:lnTo>
                  <a:pt x="2940810" y="1103387"/>
                </a:lnTo>
                <a:lnTo>
                  <a:pt x="2942497" y="1101706"/>
                </a:lnTo>
                <a:lnTo>
                  <a:pt x="2944184" y="1101146"/>
                </a:lnTo>
                <a:lnTo>
                  <a:pt x="2952619" y="1097226"/>
                </a:lnTo>
                <a:lnTo>
                  <a:pt x="2971738" y="1093865"/>
                </a:lnTo>
                <a:lnTo>
                  <a:pt x="2992545" y="1095545"/>
                </a:lnTo>
                <a:lnTo>
                  <a:pt x="3011664" y="1101146"/>
                </a:lnTo>
                <a:lnTo>
                  <a:pt x="3018974" y="1105627"/>
                </a:lnTo>
                <a:lnTo>
                  <a:pt x="3026847" y="1110668"/>
                </a:lnTo>
                <a:lnTo>
                  <a:pt x="3030783" y="1114029"/>
                </a:lnTo>
                <a:lnTo>
                  <a:pt x="3032470" y="1122990"/>
                </a:lnTo>
                <a:lnTo>
                  <a:pt x="3033032" y="1134752"/>
                </a:lnTo>
                <a:lnTo>
                  <a:pt x="3033032" y="1150435"/>
                </a:lnTo>
                <a:lnTo>
                  <a:pt x="3040343" y="1157716"/>
                </a:lnTo>
                <a:lnTo>
                  <a:pt x="3047653" y="1160516"/>
                </a:lnTo>
                <a:lnTo>
                  <a:pt x="3057775" y="1157716"/>
                </a:lnTo>
                <a:lnTo>
                  <a:pt x="3058337" y="1156596"/>
                </a:lnTo>
                <a:lnTo>
                  <a:pt x="3060587" y="1149315"/>
                </a:lnTo>
                <a:lnTo>
                  <a:pt x="3065648" y="1136432"/>
                </a:lnTo>
                <a:lnTo>
                  <a:pt x="3063398" y="1108428"/>
                </a:lnTo>
                <a:lnTo>
                  <a:pt x="3062274" y="1096106"/>
                </a:lnTo>
                <a:lnTo>
                  <a:pt x="3061712" y="991928"/>
                </a:lnTo>
                <a:lnTo>
                  <a:pt x="3058337" y="738205"/>
                </a:lnTo>
                <a:lnTo>
                  <a:pt x="3060024" y="613864"/>
                </a:lnTo>
                <a:lnTo>
                  <a:pt x="3062274" y="593701"/>
                </a:lnTo>
                <a:lnTo>
                  <a:pt x="3065086" y="586419"/>
                </a:lnTo>
                <a:lnTo>
                  <a:pt x="3069022" y="584739"/>
                </a:lnTo>
                <a:lnTo>
                  <a:pt x="3090953" y="584739"/>
                </a:lnTo>
                <a:lnTo>
                  <a:pt x="3090953" y="362942"/>
                </a:lnTo>
                <a:lnTo>
                  <a:pt x="3137626" y="360141"/>
                </a:lnTo>
                <a:lnTo>
                  <a:pt x="3137626" y="323735"/>
                </a:lnTo>
                <a:lnTo>
                  <a:pt x="3207355" y="322615"/>
                </a:lnTo>
                <a:lnTo>
                  <a:pt x="3214666" y="247562"/>
                </a:lnTo>
                <a:lnTo>
                  <a:pt x="3219727" y="183151"/>
                </a:lnTo>
                <a:lnTo>
                  <a:pt x="3225913" y="322615"/>
                </a:lnTo>
                <a:lnTo>
                  <a:pt x="3308575" y="323735"/>
                </a:lnTo>
                <a:lnTo>
                  <a:pt x="3310825" y="362381"/>
                </a:lnTo>
                <a:lnTo>
                  <a:pt x="3356374" y="362381"/>
                </a:lnTo>
                <a:lnTo>
                  <a:pt x="3356374" y="472160"/>
                </a:lnTo>
                <a:lnTo>
                  <a:pt x="3367620" y="476641"/>
                </a:lnTo>
                <a:lnTo>
                  <a:pt x="3378305" y="477761"/>
                </a:lnTo>
                <a:lnTo>
                  <a:pt x="3390114" y="481121"/>
                </a:lnTo>
                <a:lnTo>
                  <a:pt x="3404172" y="584739"/>
                </a:lnTo>
                <a:lnTo>
                  <a:pt x="3409795" y="585859"/>
                </a:lnTo>
                <a:lnTo>
                  <a:pt x="3418793" y="588660"/>
                </a:lnTo>
                <a:lnTo>
                  <a:pt x="3418793" y="711320"/>
                </a:lnTo>
                <a:lnTo>
                  <a:pt x="3414856" y="1059139"/>
                </a:lnTo>
                <a:lnTo>
                  <a:pt x="3417106" y="1194682"/>
                </a:lnTo>
                <a:lnTo>
                  <a:pt x="3422167" y="1248451"/>
                </a:lnTo>
                <a:lnTo>
                  <a:pt x="3424978" y="1257413"/>
                </a:lnTo>
                <a:lnTo>
                  <a:pt x="3437912" y="1254052"/>
                </a:lnTo>
                <a:lnTo>
                  <a:pt x="3437912" y="1248451"/>
                </a:lnTo>
                <a:lnTo>
                  <a:pt x="3439037" y="1235009"/>
                </a:lnTo>
                <a:lnTo>
                  <a:pt x="3442973" y="1219326"/>
                </a:lnTo>
                <a:lnTo>
                  <a:pt x="3452533" y="1203644"/>
                </a:lnTo>
                <a:lnTo>
                  <a:pt x="3454220" y="1185721"/>
                </a:lnTo>
                <a:lnTo>
                  <a:pt x="3455344" y="1175079"/>
                </a:lnTo>
                <a:lnTo>
                  <a:pt x="3459281" y="1163877"/>
                </a:lnTo>
                <a:lnTo>
                  <a:pt x="3468278" y="1154355"/>
                </a:lnTo>
                <a:lnTo>
                  <a:pt x="3472214" y="1140353"/>
                </a:lnTo>
                <a:lnTo>
                  <a:pt x="3472214" y="1126911"/>
                </a:lnTo>
                <a:lnTo>
                  <a:pt x="3472214" y="1112908"/>
                </a:lnTo>
                <a:lnTo>
                  <a:pt x="3474464" y="1099466"/>
                </a:lnTo>
                <a:lnTo>
                  <a:pt x="3481774" y="1092745"/>
                </a:lnTo>
                <a:lnTo>
                  <a:pt x="3490209" y="1096106"/>
                </a:lnTo>
                <a:lnTo>
                  <a:pt x="3496395" y="1089944"/>
                </a:lnTo>
                <a:lnTo>
                  <a:pt x="3498082" y="1074262"/>
                </a:lnTo>
                <a:lnTo>
                  <a:pt x="3538007" y="1074262"/>
                </a:lnTo>
                <a:lnTo>
                  <a:pt x="3538007" y="987447"/>
                </a:lnTo>
                <a:lnTo>
                  <a:pt x="3534633" y="753328"/>
                </a:lnTo>
                <a:lnTo>
                  <a:pt x="3535196" y="636268"/>
                </a:lnTo>
                <a:lnTo>
                  <a:pt x="3538570" y="615544"/>
                </a:lnTo>
                <a:lnTo>
                  <a:pt x="3548129" y="607703"/>
                </a:lnTo>
                <a:lnTo>
                  <a:pt x="3616171" y="575778"/>
                </a:lnTo>
                <a:lnTo>
                  <a:pt x="3753943" y="518088"/>
                </a:lnTo>
                <a:lnTo>
                  <a:pt x="3802304" y="499605"/>
                </a:lnTo>
                <a:lnTo>
                  <a:pt x="3816924" y="208915"/>
                </a:lnTo>
                <a:lnTo>
                  <a:pt x="3820298" y="216197"/>
                </a:lnTo>
                <a:lnTo>
                  <a:pt x="3824235" y="240281"/>
                </a:lnTo>
                <a:lnTo>
                  <a:pt x="3827046" y="294610"/>
                </a:lnTo>
                <a:lnTo>
                  <a:pt x="3827609" y="381425"/>
                </a:lnTo>
                <a:lnTo>
                  <a:pt x="3829296" y="459278"/>
                </a:lnTo>
                <a:lnTo>
                  <a:pt x="3832670" y="483922"/>
                </a:lnTo>
                <a:lnTo>
                  <a:pt x="3866410" y="470480"/>
                </a:lnTo>
                <a:lnTo>
                  <a:pt x="3901837" y="457598"/>
                </a:lnTo>
                <a:lnTo>
                  <a:pt x="3901837" y="872068"/>
                </a:lnTo>
                <a:lnTo>
                  <a:pt x="3915895" y="869827"/>
                </a:lnTo>
                <a:lnTo>
                  <a:pt x="3931078" y="863106"/>
                </a:lnTo>
                <a:lnTo>
                  <a:pt x="3941200" y="850784"/>
                </a:lnTo>
                <a:lnTo>
                  <a:pt x="3947386" y="833981"/>
                </a:lnTo>
                <a:lnTo>
                  <a:pt x="3953009" y="823339"/>
                </a:lnTo>
                <a:lnTo>
                  <a:pt x="3965943" y="805976"/>
                </a:lnTo>
                <a:lnTo>
                  <a:pt x="3991248" y="786373"/>
                </a:lnTo>
                <a:lnTo>
                  <a:pt x="4055916" y="762289"/>
                </a:lnTo>
                <a:lnTo>
                  <a:pt x="4107088" y="739885"/>
                </a:lnTo>
                <a:lnTo>
                  <a:pt x="4123958" y="567936"/>
                </a:lnTo>
                <a:lnTo>
                  <a:pt x="4133518" y="728683"/>
                </a:lnTo>
                <a:lnTo>
                  <a:pt x="4157698" y="722522"/>
                </a:lnTo>
                <a:lnTo>
                  <a:pt x="4221242" y="697878"/>
                </a:lnTo>
                <a:lnTo>
                  <a:pt x="4247109" y="688357"/>
                </a:lnTo>
                <a:lnTo>
                  <a:pt x="4272976" y="729243"/>
                </a:lnTo>
                <a:lnTo>
                  <a:pt x="4307841" y="718602"/>
                </a:lnTo>
                <a:lnTo>
                  <a:pt x="4341581" y="781892"/>
                </a:lnTo>
                <a:lnTo>
                  <a:pt x="4387130" y="856385"/>
                </a:lnTo>
                <a:lnTo>
                  <a:pt x="4412997" y="917995"/>
                </a:lnTo>
                <a:lnTo>
                  <a:pt x="4425369" y="957202"/>
                </a:lnTo>
                <a:lnTo>
                  <a:pt x="4434928" y="996969"/>
                </a:lnTo>
                <a:lnTo>
                  <a:pt x="4442239" y="1066981"/>
                </a:lnTo>
                <a:lnTo>
                  <a:pt x="4438302" y="1167798"/>
                </a:lnTo>
                <a:lnTo>
                  <a:pt x="4432679" y="1243971"/>
                </a:lnTo>
                <a:lnTo>
                  <a:pt x="4449549" y="1242850"/>
                </a:lnTo>
                <a:lnTo>
                  <a:pt x="4467544" y="1244531"/>
                </a:lnTo>
                <a:lnTo>
                  <a:pt x="4484976" y="1246771"/>
                </a:lnTo>
                <a:lnTo>
                  <a:pt x="4488350" y="1248451"/>
                </a:lnTo>
                <a:lnTo>
                  <a:pt x="4509156" y="1251812"/>
                </a:lnTo>
                <a:lnTo>
                  <a:pt x="4534461" y="1254052"/>
                </a:lnTo>
                <a:lnTo>
                  <a:pt x="4537835" y="1265814"/>
                </a:lnTo>
                <a:lnTo>
                  <a:pt x="4543459" y="1270295"/>
                </a:lnTo>
                <a:lnTo>
                  <a:pt x="4547395" y="1266934"/>
                </a:lnTo>
                <a:lnTo>
                  <a:pt x="4542334" y="1287098"/>
                </a:lnTo>
                <a:lnTo>
                  <a:pt x="4541209" y="1297740"/>
                </a:lnTo>
                <a:lnTo>
                  <a:pt x="4544021" y="1302780"/>
                </a:lnTo>
                <a:lnTo>
                  <a:pt x="4545146" y="1304461"/>
                </a:lnTo>
                <a:lnTo>
                  <a:pt x="4545708" y="1315663"/>
                </a:lnTo>
                <a:lnTo>
                  <a:pt x="4541209" y="1316223"/>
                </a:lnTo>
                <a:lnTo>
                  <a:pt x="4541209" y="1323504"/>
                </a:lnTo>
                <a:lnTo>
                  <a:pt x="4545146" y="1334706"/>
                </a:lnTo>
                <a:lnTo>
                  <a:pt x="4546833" y="1345908"/>
                </a:lnTo>
                <a:lnTo>
                  <a:pt x="4543459" y="1344788"/>
                </a:lnTo>
                <a:lnTo>
                  <a:pt x="4541772" y="1349268"/>
                </a:lnTo>
                <a:lnTo>
                  <a:pt x="4541772" y="1354869"/>
                </a:lnTo>
                <a:lnTo>
                  <a:pt x="4542334" y="1357670"/>
                </a:lnTo>
                <a:lnTo>
                  <a:pt x="4544021" y="1367751"/>
                </a:lnTo>
                <a:lnTo>
                  <a:pt x="4541772" y="1380074"/>
                </a:lnTo>
                <a:lnTo>
                  <a:pt x="4542334" y="1389035"/>
                </a:lnTo>
                <a:lnTo>
                  <a:pt x="4542334" y="1419840"/>
                </a:lnTo>
                <a:lnTo>
                  <a:pt x="4545146" y="1429922"/>
                </a:lnTo>
                <a:lnTo>
                  <a:pt x="4542334" y="1432722"/>
                </a:lnTo>
                <a:lnTo>
                  <a:pt x="4541209" y="1442244"/>
                </a:lnTo>
                <a:lnTo>
                  <a:pt x="4545708" y="1459047"/>
                </a:lnTo>
                <a:lnTo>
                  <a:pt x="4545146" y="1464648"/>
                </a:lnTo>
                <a:lnTo>
                  <a:pt x="4542334" y="1468008"/>
                </a:lnTo>
                <a:lnTo>
                  <a:pt x="4540085" y="1475850"/>
                </a:lnTo>
                <a:lnTo>
                  <a:pt x="4541209" y="1482571"/>
                </a:lnTo>
                <a:lnTo>
                  <a:pt x="4547395" y="1487052"/>
                </a:lnTo>
                <a:lnTo>
                  <a:pt x="4554143" y="1493213"/>
                </a:lnTo>
                <a:lnTo>
                  <a:pt x="4558079" y="1494333"/>
                </a:lnTo>
                <a:lnTo>
                  <a:pt x="4569888" y="1494333"/>
                </a:lnTo>
                <a:lnTo>
                  <a:pt x="4571013" y="391506"/>
                </a:lnTo>
                <a:lnTo>
                  <a:pt x="4682917" y="391506"/>
                </a:lnTo>
                <a:lnTo>
                  <a:pt x="4643554" y="271086"/>
                </a:lnTo>
                <a:lnTo>
                  <a:pt x="4663798" y="262124"/>
                </a:lnTo>
                <a:lnTo>
                  <a:pt x="4693039" y="252603"/>
                </a:lnTo>
                <a:lnTo>
                  <a:pt x="4734652" y="250923"/>
                </a:lnTo>
                <a:lnTo>
                  <a:pt x="4788636" y="252043"/>
                </a:lnTo>
                <a:close/>
              </a:path>
            </a:pathLst>
          </a:custGeom>
          <a:solidFill>
            <a:srgbClr val="3C3B3D">
              <a:alpha val="2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자유형 71"/>
          <p:cNvSpPr/>
          <p:nvPr/>
        </p:nvSpPr>
        <p:spPr>
          <a:xfrm>
            <a:off x="-1" y="0"/>
            <a:ext cx="5370653" cy="6858000"/>
          </a:xfrm>
          <a:custGeom>
            <a:avLst/>
            <a:gdLst>
              <a:gd name="connsiteX0" fmla="*/ 0 w 5370653"/>
              <a:gd name="connsiteY0" fmla="*/ 0 h 6858000"/>
              <a:gd name="connsiteX1" fmla="*/ 5370653 w 5370653"/>
              <a:gd name="connsiteY1" fmla="*/ 0 h 6858000"/>
              <a:gd name="connsiteX2" fmla="*/ 5370653 w 5370653"/>
              <a:gd name="connsiteY2" fmla="*/ 5011838 h 6858000"/>
              <a:gd name="connsiteX3" fmla="*/ 3155020 w 5370653"/>
              <a:gd name="connsiteY3" fmla="*/ 6858000 h 6858000"/>
              <a:gd name="connsiteX4" fmla="*/ 0 w 5370653"/>
              <a:gd name="connsiteY4" fmla="*/ 6858000 h 6858000"/>
              <a:gd name="connsiteX5" fmla="*/ 0 w 5370653"/>
              <a:gd name="connsiteY5" fmla="*/ 50118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0653" h="6858000">
                <a:moveTo>
                  <a:pt x="0" y="0"/>
                </a:moveTo>
                <a:lnTo>
                  <a:pt x="5370653" y="0"/>
                </a:lnTo>
                <a:lnTo>
                  <a:pt x="5370653" y="5011838"/>
                </a:lnTo>
                <a:lnTo>
                  <a:pt x="3155020" y="6858000"/>
                </a:lnTo>
                <a:lnTo>
                  <a:pt x="0" y="6858000"/>
                </a:lnTo>
                <a:lnTo>
                  <a:pt x="0" y="501183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자유형 72"/>
          <p:cNvSpPr/>
          <p:nvPr/>
        </p:nvSpPr>
        <p:spPr>
          <a:xfrm flipH="1">
            <a:off x="6481821" y="0"/>
            <a:ext cx="5710178" cy="6858000"/>
          </a:xfrm>
          <a:custGeom>
            <a:avLst/>
            <a:gdLst>
              <a:gd name="connsiteX0" fmla="*/ 5710177 w 5710178"/>
              <a:gd name="connsiteY0" fmla="*/ 0 h 6858000"/>
              <a:gd name="connsiteX1" fmla="*/ 0 w 5710178"/>
              <a:gd name="connsiteY1" fmla="*/ 0 h 6858000"/>
              <a:gd name="connsiteX2" fmla="*/ 0 w 5710178"/>
              <a:gd name="connsiteY2" fmla="*/ 5011838 h 6858000"/>
              <a:gd name="connsiteX3" fmla="*/ 1 w 5710178"/>
              <a:gd name="connsiteY3" fmla="*/ 5011838 h 6858000"/>
              <a:gd name="connsiteX4" fmla="*/ 1 w 5710178"/>
              <a:gd name="connsiteY4" fmla="*/ 6858000 h 6858000"/>
              <a:gd name="connsiteX5" fmla="*/ 3354476 w 5710178"/>
              <a:gd name="connsiteY5" fmla="*/ 6858000 h 6858000"/>
              <a:gd name="connsiteX6" fmla="*/ 5710178 w 5710178"/>
              <a:gd name="connsiteY6" fmla="*/ 5011838 h 6858000"/>
              <a:gd name="connsiteX7" fmla="*/ 5710177 w 5710178"/>
              <a:gd name="connsiteY7" fmla="*/ 50118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0178" h="6858000">
                <a:moveTo>
                  <a:pt x="5710177" y="0"/>
                </a:moveTo>
                <a:lnTo>
                  <a:pt x="0" y="0"/>
                </a:lnTo>
                <a:lnTo>
                  <a:pt x="0" y="5011838"/>
                </a:lnTo>
                <a:lnTo>
                  <a:pt x="1" y="5011838"/>
                </a:lnTo>
                <a:lnTo>
                  <a:pt x="1" y="6858000"/>
                </a:lnTo>
                <a:lnTo>
                  <a:pt x="3354476" y="6858000"/>
                </a:lnTo>
                <a:lnTo>
                  <a:pt x="5710178" y="5011838"/>
                </a:lnTo>
                <a:lnTo>
                  <a:pt x="5710177" y="501183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5662613" y="3479900"/>
            <a:ext cx="549721" cy="1595438"/>
            <a:chOff x="3071" y="971"/>
            <a:chExt cx="1412" cy="4098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3852" y="4778"/>
              <a:ext cx="327" cy="275"/>
            </a:xfrm>
            <a:custGeom>
              <a:avLst/>
              <a:gdLst>
                <a:gd name="T0" fmla="*/ 0 w 981"/>
                <a:gd name="T1" fmla="*/ 359 h 825"/>
                <a:gd name="T2" fmla="*/ 0 w 981"/>
                <a:gd name="T3" fmla="*/ 307 h 825"/>
                <a:gd name="T4" fmla="*/ 3 w 981"/>
                <a:gd name="T5" fmla="*/ 281 h 825"/>
                <a:gd name="T6" fmla="*/ 35 w 981"/>
                <a:gd name="T7" fmla="*/ 154 h 825"/>
                <a:gd name="T8" fmla="*/ 63 w 981"/>
                <a:gd name="T9" fmla="*/ 94 h 825"/>
                <a:gd name="T10" fmla="*/ 88 w 981"/>
                <a:gd name="T11" fmla="*/ 62 h 825"/>
                <a:gd name="T12" fmla="*/ 102 w 981"/>
                <a:gd name="T13" fmla="*/ 51 h 825"/>
                <a:gd name="T14" fmla="*/ 179 w 981"/>
                <a:gd name="T15" fmla="*/ 0 h 825"/>
                <a:gd name="T16" fmla="*/ 665 w 981"/>
                <a:gd name="T17" fmla="*/ 51 h 825"/>
                <a:gd name="T18" fmla="*/ 668 w 981"/>
                <a:gd name="T19" fmla="*/ 67 h 825"/>
                <a:gd name="T20" fmla="*/ 701 w 981"/>
                <a:gd name="T21" fmla="*/ 163 h 825"/>
                <a:gd name="T22" fmla="*/ 740 w 981"/>
                <a:gd name="T23" fmla="*/ 242 h 825"/>
                <a:gd name="T24" fmla="*/ 767 w 981"/>
                <a:gd name="T25" fmla="*/ 281 h 825"/>
                <a:gd name="T26" fmla="*/ 825 w 981"/>
                <a:gd name="T27" fmla="*/ 381 h 825"/>
                <a:gd name="T28" fmla="*/ 945 w 981"/>
                <a:gd name="T29" fmla="*/ 591 h 825"/>
                <a:gd name="T30" fmla="*/ 978 w 981"/>
                <a:gd name="T31" fmla="*/ 681 h 825"/>
                <a:gd name="T32" fmla="*/ 981 w 981"/>
                <a:gd name="T33" fmla="*/ 726 h 825"/>
                <a:gd name="T34" fmla="*/ 972 w 981"/>
                <a:gd name="T35" fmla="*/ 742 h 825"/>
                <a:gd name="T36" fmla="*/ 922 w 981"/>
                <a:gd name="T37" fmla="*/ 820 h 825"/>
                <a:gd name="T38" fmla="*/ 877 w 981"/>
                <a:gd name="T39" fmla="*/ 823 h 825"/>
                <a:gd name="T40" fmla="*/ 651 w 981"/>
                <a:gd name="T41" fmla="*/ 825 h 825"/>
                <a:gd name="T42" fmla="*/ 540 w 981"/>
                <a:gd name="T43" fmla="*/ 815 h 825"/>
                <a:gd name="T44" fmla="*/ 481 w 981"/>
                <a:gd name="T45" fmla="*/ 802 h 825"/>
                <a:gd name="T46" fmla="*/ 461 w 981"/>
                <a:gd name="T47" fmla="*/ 794 h 825"/>
                <a:gd name="T48" fmla="*/ 416 w 981"/>
                <a:gd name="T49" fmla="*/ 775 h 825"/>
                <a:gd name="T50" fmla="*/ 359 w 981"/>
                <a:gd name="T51" fmla="*/ 739 h 825"/>
                <a:gd name="T52" fmla="*/ 320 w 981"/>
                <a:gd name="T53" fmla="*/ 692 h 825"/>
                <a:gd name="T54" fmla="*/ 282 w 981"/>
                <a:gd name="T55" fmla="*/ 617 h 825"/>
                <a:gd name="T56" fmla="*/ 255 w 981"/>
                <a:gd name="T57" fmla="*/ 563 h 825"/>
                <a:gd name="T58" fmla="*/ 245 w 981"/>
                <a:gd name="T59" fmla="*/ 545 h 825"/>
                <a:gd name="T60" fmla="*/ 210 w 981"/>
                <a:gd name="T61" fmla="*/ 507 h 825"/>
                <a:gd name="T62" fmla="*/ 144 w 981"/>
                <a:gd name="T63" fmla="*/ 458 h 825"/>
                <a:gd name="T64" fmla="*/ 102 w 981"/>
                <a:gd name="T65" fmla="*/ 435 h 825"/>
                <a:gd name="T66" fmla="*/ 75 w 981"/>
                <a:gd name="T67" fmla="*/ 434 h 825"/>
                <a:gd name="T68" fmla="*/ 35 w 981"/>
                <a:gd name="T69" fmla="*/ 418 h 825"/>
                <a:gd name="T70" fmla="*/ 12 w 981"/>
                <a:gd name="T71" fmla="*/ 394 h 825"/>
                <a:gd name="T72" fmla="*/ 0 w 981"/>
                <a:gd name="T73" fmla="*/ 369 h 825"/>
                <a:gd name="T74" fmla="*/ 0 w 981"/>
                <a:gd name="T75" fmla="*/ 359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1" h="825">
                  <a:moveTo>
                    <a:pt x="0" y="359"/>
                  </a:moveTo>
                  <a:lnTo>
                    <a:pt x="0" y="307"/>
                  </a:lnTo>
                  <a:lnTo>
                    <a:pt x="3" y="281"/>
                  </a:lnTo>
                  <a:lnTo>
                    <a:pt x="35" y="154"/>
                  </a:lnTo>
                  <a:lnTo>
                    <a:pt x="63" y="94"/>
                  </a:lnTo>
                  <a:lnTo>
                    <a:pt x="88" y="62"/>
                  </a:lnTo>
                  <a:lnTo>
                    <a:pt x="102" y="51"/>
                  </a:lnTo>
                  <a:lnTo>
                    <a:pt x="179" y="0"/>
                  </a:lnTo>
                  <a:lnTo>
                    <a:pt x="665" y="51"/>
                  </a:lnTo>
                  <a:lnTo>
                    <a:pt x="668" y="67"/>
                  </a:lnTo>
                  <a:lnTo>
                    <a:pt x="701" y="163"/>
                  </a:lnTo>
                  <a:lnTo>
                    <a:pt x="740" y="242"/>
                  </a:lnTo>
                  <a:lnTo>
                    <a:pt x="767" y="281"/>
                  </a:lnTo>
                  <a:lnTo>
                    <a:pt x="825" y="381"/>
                  </a:lnTo>
                  <a:lnTo>
                    <a:pt x="945" y="591"/>
                  </a:lnTo>
                  <a:lnTo>
                    <a:pt x="978" y="681"/>
                  </a:lnTo>
                  <a:lnTo>
                    <a:pt x="981" y="726"/>
                  </a:lnTo>
                  <a:lnTo>
                    <a:pt x="972" y="742"/>
                  </a:lnTo>
                  <a:lnTo>
                    <a:pt x="922" y="820"/>
                  </a:lnTo>
                  <a:lnTo>
                    <a:pt x="877" y="823"/>
                  </a:lnTo>
                  <a:lnTo>
                    <a:pt x="651" y="825"/>
                  </a:lnTo>
                  <a:lnTo>
                    <a:pt x="540" y="815"/>
                  </a:lnTo>
                  <a:lnTo>
                    <a:pt x="481" y="802"/>
                  </a:lnTo>
                  <a:lnTo>
                    <a:pt x="461" y="794"/>
                  </a:lnTo>
                  <a:lnTo>
                    <a:pt x="416" y="775"/>
                  </a:lnTo>
                  <a:lnTo>
                    <a:pt x="359" y="739"/>
                  </a:lnTo>
                  <a:lnTo>
                    <a:pt x="320" y="692"/>
                  </a:lnTo>
                  <a:lnTo>
                    <a:pt x="282" y="617"/>
                  </a:lnTo>
                  <a:lnTo>
                    <a:pt x="255" y="563"/>
                  </a:lnTo>
                  <a:lnTo>
                    <a:pt x="245" y="545"/>
                  </a:lnTo>
                  <a:lnTo>
                    <a:pt x="210" y="507"/>
                  </a:lnTo>
                  <a:lnTo>
                    <a:pt x="144" y="458"/>
                  </a:lnTo>
                  <a:lnTo>
                    <a:pt x="102" y="435"/>
                  </a:lnTo>
                  <a:lnTo>
                    <a:pt x="75" y="434"/>
                  </a:lnTo>
                  <a:lnTo>
                    <a:pt x="35" y="418"/>
                  </a:lnTo>
                  <a:lnTo>
                    <a:pt x="12" y="394"/>
                  </a:lnTo>
                  <a:lnTo>
                    <a:pt x="0" y="369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45" y="4880"/>
              <a:ext cx="325" cy="189"/>
            </a:xfrm>
            <a:custGeom>
              <a:avLst/>
              <a:gdLst>
                <a:gd name="T0" fmla="*/ 22 w 974"/>
                <a:gd name="T1" fmla="*/ 0 h 567"/>
                <a:gd name="T2" fmla="*/ 28 w 974"/>
                <a:gd name="T3" fmla="*/ 10 h 567"/>
                <a:gd name="T4" fmla="*/ 81 w 974"/>
                <a:gd name="T5" fmla="*/ 65 h 567"/>
                <a:gd name="T6" fmla="*/ 139 w 974"/>
                <a:gd name="T7" fmla="*/ 108 h 567"/>
                <a:gd name="T8" fmla="*/ 175 w 974"/>
                <a:gd name="T9" fmla="*/ 128 h 567"/>
                <a:gd name="T10" fmla="*/ 205 w 974"/>
                <a:gd name="T11" fmla="*/ 150 h 567"/>
                <a:gd name="T12" fmla="*/ 261 w 974"/>
                <a:gd name="T13" fmla="*/ 210 h 567"/>
                <a:gd name="T14" fmla="*/ 309 w 974"/>
                <a:gd name="T15" fmla="*/ 279 h 567"/>
                <a:gd name="T16" fmla="*/ 337 w 974"/>
                <a:gd name="T17" fmla="*/ 350 h 567"/>
                <a:gd name="T18" fmla="*/ 340 w 974"/>
                <a:gd name="T19" fmla="*/ 380 h 567"/>
                <a:gd name="T20" fmla="*/ 352 w 974"/>
                <a:gd name="T21" fmla="*/ 398 h 567"/>
                <a:gd name="T22" fmla="*/ 376 w 974"/>
                <a:gd name="T23" fmla="*/ 428 h 567"/>
                <a:gd name="T24" fmla="*/ 419 w 974"/>
                <a:gd name="T25" fmla="*/ 455 h 567"/>
                <a:gd name="T26" fmla="*/ 497 w 974"/>
                <a:gd name="T27" fmla="*/ 477 h 567"/>
                <a:gd name="T28" fmla="*/ 559 w 974"/>
                <a:gd name="T29" fmla="*/ 487 h 567"/>
                <a:gd name="T30" fmla="*/ 627 w 974"/>
                <a:gd name="T31" fmla="*/ 495 h 567"/>
                <a:gd name="T32" fmla="*/ 761 w 974"/>
                <a:gd name="T33" fmla="*/ 503 h 567"/>
                <a:gd name="T34" fmla="*/ 876 w 974"/>
                <a:gd name="T35" fmla="*/ 498 h 567"/>
                <a:gd name="T36" fmla="*/ 938 w 974"/>
                <a:gd name="T37" fmla="*/ 485 h 567"/>
                <a:gd name="T38" fmla="*/ 962 w 974"/>
                <a:gd name="T39" fmla="*/ 471 h 567"/>
                <a:gd name="T40" fmla="*/ 968 w 974"/>
                <a:gd name="T41" fmla="*/ 461 h 567"/>
                <a:gd name="T42" fmla="*/ 972 w 974"/>
                <a:gd name="T43" fmla="*/ 468 h 567"/>
                <a:gd name="T44" fmla="*/ 974 w 974"/>
                <a:gd name="T45" fmla="*/ 503 h 567"/>
                <a:gd name="T46" fmla="*/ 959 w 974"/>
                <a:gd name="T47" fmla="*/ 527 h 567"/>
                <a:gd name="T48" fmla="*/ 944 w 974"/>
                <a:gd name="T49" fmla="*/ 537 h 567"/>
                <a:gd name="T50" fmla="*/ 931 w 974"/>
                <a:gd name="T51" fmla="*/ 547 h 567"/>
                <a:gd name="T52" fmla="*/ 886 w 974"/>
                <a:gd name="T53" fmla="*/ 559 h 567"/>
                <a:gd name="T54" fmla="*/ 788 w 974"/>
                <a:gd name="T55" fmla="*/ 567 h 567"/>
                <a:gd name="T56" fmla="*/ 630 w 974"/>
                <a:gd name="T57" fmla="*/ 563 h 567"/>
                <a:gd name="T58" fmla="*/ 494 w 974"/>
                <a:gd name="T59" fmla="*/ 547 h 567"/>
                <a:gd name="T60" fmla="*/ 457 w 974"/>
                <a:gd name="T61" fmla="*/ 537 h 567"/>
                <a:gd name="T62" fmla="*/ 421 w 974"/>
                <a:gd name="T63" fmla="*/ 529 h 567"/>
                <a:gd name="T64" fmla="*/ 369 w 974"/>
                <a:gd name="T65" fmla="*/ 507 h 567"/>
                <a:gd name="T66" fmla="*/ 336 w 974"/>
                <a:gd name="T67" fmla="*/ 478 h 567"/>
                <a:gd name="T68" fmla="*/ 313 w 974"/>
                <a:gd name="T69" fmla="*/ 436 h 567"/>
                <a:gd name="T70" fmla="*/ 303 w 974"/>
                <a:gd name="T71" fmla="*/ 410 h 567"/>
                <a:gd name="T72" fmla="*/ 284 w 974"/>
                <a:gd name="T73" fmla="*/ 359 h 567"/>
                <a:gd name="T74" fmla="*/ 245 w 974"/>
                <a:gd name="T75" fmla="*/ 291 h 567"/>
                <a:gd name="T76" fmla="*/ 227 w 974"/>
                <a:gd name="T77" fmla="*/ 256 h 567"/>
                <a:gd name="T78" fmla="*/ 227 w 974"/>
                <a:gd name="T79" fmla="*/ 307 h 567"/>
                <a:gd name="T80" fmla="*/ 214 w 974"/>
                <a:gd name="T81" fmla="*/ 304 h 567"/>
                <a:gd name="T82" fmla="*/ 144 w 974"/>
                <a:gd name="T83" fmla="*/ 278 h 567"/>
                <a:gd name="T84" fmla="*/ 94 w 974"/>
                <a:gd name="T85" fmla="*/ 249 h 567"/>
                <a:gd name="T86" fmla="*/ 72 w 974"/>
                <a:gd name="T87" fmla="*/ 230 h 567"/>
                <a:gd name="T88" fmla="*/ 54 w 974"/>
                <a:gd name="T89" fmla="*/ 210 h 567"/>
                <a:gd name="T90" fmla="*/ 21 w 974"/>
                <a:gd name="T91" fmla="*/ 163 h 567"/>
                <a:gd name="T92" fmla="*/ 0 w 974"/>
                <a:gd name="T93" fmla="*/ 105 h 567"/>
                <a:gd name="T94" fmla="*/ 2 w 974"/>
                <a:gd name="T95" fmla="*/ 55 h 567"/>
                <a:gd name="T96" fmla="*/ 13 w 974"/>
                <a:gd name="T97" fmla="*/ 19 h 567"/>
                <a:gd name="T98" fmla="*/ 22 w 974"/>
                <a:gd name="T99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74" h="567">
                  <a:moveTo>
                    <a:pt x="22" y="0"/>
                  </a:moveTo>
                  <a:lnTo>
                    <a:pt x="28" y="10"/>
                  </a:lnTo>
                  <a:lnTo>
                    <a:pt x="81" y="65"/>
                  </a:lnTo>
                  <a:lnTo>
                    <a:pt x="139" y="108"/>
                  </a:lnTo>
                  <a:lnTo>
                    <a:pt x="175" y="128"/>
                  </a:lnTo>
                  <a:lnTo>
                    <a:pt x="205" y="150"/>
                  </a:lnTo>
                  <a:lnTo>
                    <a:pt x="261" y="210"/>
                  </a:lnTo>
                  <a:lnTo>
                    <a:pt x="309" y="279"/>
                  </a:lnTo>
                  <a:lnTo>
                    <a:pt x="337" y="350"/>
                  </a:lnTo>
                  <a:lnTo>
                    <a:pt x="340" y="380"/>
                  </a:lnTo>
                  <a:lnTo>
                    <a:pt x="352" y="398"/>
                  </a:lnTo>
                  <a:lnTo>
                    <a:pt x="376" y="428"/>
                  </a:lnTo>
                  <a:lnTo>
                    <a:pt x="419" y="455"/>
                  </a:lnTo>
                  <a:lnTo>
                    <a:pt x="497" y="477"/>
                  </a:lnTo>
                  <a:lnTo>
                    <a:pt x="559" y="487"/>
                  </a:lnTo>
                  <a:lnTo>
                    <a:pt x="627" y="495"/>
                  </a:lnTo>
                  <a:lnTo>
                    <a:pt x="761" y="503"/>
                  </a:lnTo>
                  <a:lnTo>
                    <a:pt x="876" y="498"/>
                  </a:lnTo>
                  <a:lnTo>
                    <a:pt x="938" y="485"/>
                  </a:lnTo>
                  <a:lnTo>
                    <a:pt x="962" y="471"/>
                  </a:lnTo>
                  <a:lnTo>
                    <a:pt x="968" y="461"/>
                  </a:lnTo>
                  <a:lnTo>
                    <a:pt x="972" y="468"/>
                  </a:lnTo>
                  <a:lnTo>
                    <a:pt x="974" y="503"/>
                  </a:lnTo>
                  <a:lnTo>
                    <a:pt x="959" y="527"/>
                  </a:lnTo>
                  <a:lnTo>
                    <a:pt x="944" y="537"/>
                  </a:lnTo>
                  <a:lnTo>
                    <a:pt x="931" y="547"/>
                  </a:lnTo>
                  <a:lnTo>
                    <a:pt x="886" y="559"/>
                  </a:lnTo>
                  <a:lnTo>
                    <a:pt x="788" y="567"/>
                  </a:lnTo>
                  <a:lnTo>
                    <a:pt x="630" y="563"/>
                  </a:lnTo>
                  <a:lnTo>
                    <a:pt x="494" y="547"/>
                  </a:lnTo>
                  <a:lnTo>
                    <a:pt x="457" y="537"/>
                  </a:lnTo>
                  <a:lnTo>
                    <a:pt x="421" y="529"/>
                  </a:lnTo>
                  <a:lnTo>
                    <a:pt x="369" y="507"/>
                  </a:lnTo>
                  <a:lnTo>
                    <a:pt x="336" y="478"/>
                  </a:lnTo>
                  <a:lnTo>
                    <a:pt x="313" y="436"/>
                  </a:lnTo>
                  <a:lnTo>
                    <a:pt x="303" y="410"/>
                  </a:lnTo>
                  <a:lnTo>
                    <a:pt x="284" y="359"/>
                  </a:lnTo>
                  <a:lnTo>
                    <a:pt x="245" y="291"/>
                  </a:lnTo>
                  <a:lnTo>
                    <a:pt x="227" y="256"/>
                  </a:lnTo>
                  <a:lnTo>
                    <a:pt x="227" y="307"/>
                  </a:lnTo>
                  <a:lnTo>
                    <a:pt x="214" y="304"/>
                  </a:lnTo>
                  <a:lnTo>
                    <a:pt x="144" y="278"/>
                  </a:lnTo>
                  <a:lnTo>
                    <a:pt x="94" y="249"/>
                  </a:lnTo>
                  <a:lnTo>
                    <a:pt x="72" y="230"/>
                  </a:lnTo>
                  <a:lnTo>
                    <a:pt x="54" y="210"/>
                  </a:lnTo>
                  <a:lnTo>
                    <a:pt x="21" y="163"/>
                  </a:lnTo>
                  <a:lnTo>
                    <a:pt x="0" y="105"/>
                  </a:lnTo>
                  <a:lnTo>
                    <a:pt x="2" y="55"/>
                  </a:lnTo>
                  <a:lnTo>
                    <a:pt x="13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313" y="4732"/>
              <a:ext cx="319" cy="302"/>
            </a:xfrm>
            <a:custGeom>
              <a:avLst/>
              <a:gdLst>
                <a:gd name="T0" fmla="*/ 956 w 956"/>
                <a:gd name="T1" fmla="*/ 416 h 907"/>
                <a:gd name="T2" fmla="*/ 956 w 956"/>
                <a:gd name="T3" fmla="*/ 364 h 907"/>
                <a:gd name="T4" fmla="*/ 951 w 956"/>
                <a:gd name="T5" fmla="*/ 338 h 907"/>
                <a:gd name="T6" fmla="*/ 920 w 956"/>
                <a:gd name="T7" fmla="*/ 211 h 907"/>
                <a:gd name="T8" fmla="*/ 891 w 956"/>
                <a:gd name="T9" fmla="*/ 151 h 907"/>
                <a:gd name="T10" fmla="*/ 866 w 956"/>
                <a:gd name="T11" fmla="*/ 119 h 907"/>
                <a:gd name="T12" fmla="*/ 852 w 956"/>
                <a:gd name="T13" fmla="*/ 108 h 907"/>
                <a:gd name="T14" fmla="*/ 776 w 956"/>
                <a:gd name="T15" fmla="*/ 57 h 907"/>
                <a:gd name="T16" fmla="*/ 718 w 956"/>
                <a:gd name="T17" fmla="*/ 31 h 907"/>
                <a:gd name="T18" fmla="*/ 633 w 956"/>
                <a:gd name="T19" fmla="*/ 7 h 907"/>
                <a:gd name="T20" fmla="*/ 577 w 956"/>
                <a:gd name="T21" fmla="*/ 0 h 907"/>
                <a:gd name="T22" fmla="*/ 521 w 956"/>
                <a:gd name="T23" fmla="*/ 0 h 907"/>
                <a:gd name="T24" fmla="*/ 468 w 956"/>
                <a:gd name="T25" fmla="*/ 7 h 907"/>
                <a:gd name="T26" fmla="*/ 416 w 956"/>
                <a:gd name="T27" fmla="*/ 21 h 907"/>
                <a:gd name="T28" fmla="*/ 365 w 956"/>
                <a:gd name="T29" fmla="*/ 43 h 907"/>
                <a:gd name="T30" fmla="*/ 341 w 956"/>
                <a:gd name="T31" fmla="*/ 57 h 907"/>
                <a:gd name="T32" fmla="*/ 302 w 956"/>
                <a:gd name="T33" fmla="*/ 147 h 907"/>
                <a:gd name="T34" fmla="*/ 213 w 956"/>
                <a:gd name="T35" fmla="*/ 364 h 907"/>
                <a:gd name="T36" fmla="*/ 155 w 956"/>
                <a:gd name="T37" fmla="*/ 463 h 907"/>
                <a:gd name="T38" fmla="*/ 36 w 956"/>
                <a:gd name="T39" fmla="*/ 674 h 907"/>
                <a:gd name="T40" fmla="*/ 3 w 956"/>
                <a:gd name="T41" fmla="*/ 763 h 907"/>
                <a:gd name="T42" fmla="*/ 0 w 956"/>
                <a:gd name="T43" fmla="*/ 809 h 907"/>
                <a:gd name="T44" fmla="*/ 8 w 956"/>
                <a:gd name="T45" fmla="*/ 825 h 907"/>
                <a:gd name="T46" fmla="*/ 59 w 956"/>
                <a:gd name="T47" fmla="*/ 903 h 907"/>
                <a:gd name="T48" fmla="*/ 103 w 956"/>
                <a:gd name="T49" fmla="*/ 905 h 907"/>
                <a:gd name="T50" fmla="*/ 329 w 956"/>
                <a:gd name="T51" fmla="*/ 907 h 907"/>
                <a:gd name="T52" fmla="*/ 440 w 956"/>
                <a:gd name="T53" fmla="*/ 898 h 907"/>
                <a:gd name="T54" fmla="*/ 499 w 956"/>
                <a:gd name="T55" fmla="*/ 885 h 907"/>
                <a:gd name="T56" fmla="*/ 519 w 956"/>
                <a:gd name="T57" fmla="*/ 877 h 907"/>
                <a:gd name="T58" fmla="*/ 564 w 956"/>
                <a:gd name="T59" fmla="*/ 858 h 907"/>
                <a:gd name="T60" fmla="*/ 622 w 956"/>
                <a:gd name="T61" fmla="*/ 822 h 907"/>
                <a:gd name="T62" fmla="*/ 661 w 956"/>
                <a:gd name="T63" fmla="*/ 774 h 907"/>
                <a:gd name="T64" fmla="*/ 698 w 956"/>
                <a:gd name="T65" fmla="*/ 700 h 907"/>
                <a:gd name="T66" fmla="*/ 725 w 956"/>
                <a:gd name="T67" fmla="*/ 646 h 907"/>
                <a:gd name="T68" fmla="*/ 735 w 956"/>
                <a:gd name="T69" fmla="*/ 626 h 907"/>
                <a:gd name="T70" fmla="*/ 770 w 956"/>
                <a:gd name="T71" fmla="*/ 590 h 907"/>
                <a:gd name="T72" fmla="*/ 836 w 956"/>
                <a:gd name="T73" fmla="*/ 540 h 907"/>
                <a:gd name="T74" fmla="*/ 878 w 956"/>
                <a:gd name="T75" fmla="*/ 518 h 907"/>
                <a:gd name="T76" fmla="*/ 897 w 956"/>
                <a:gd name="T77" fmla="*/ 508 h 907"/>
                <a:gd name="T78" fmla="*/ 925 w 956"/>
                <a:gd name="T79" fmla="*/ 481 h 907"/>
                <a:gd name="T80" fmla="*/ 944 w 956"/>
                <a:gd name="T81" fmla="*/ 452 h 907"/>
                <a:gd name="T82" fmla="*/ 954 w 956"/>
                <a:gd name="T83" fmla="*/ 426 h 907"/>
                <a:gd name="T84" fmla="*/ 956 w 956"/>
                <a:gd name="T85" fmla="*/ 41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6" h="907">
                  <a:moveTo>
                    <a:pt x="956" y="416"/>
                  </a:moveTo>
                  <a:lnTo>
                    <a:pt x="956" y="364"/>
                  </a:lnTo>
                  <a:lnTo>
                    <a:pt x="951" y="338"/>
                  </a:lnTo>
                  <a:lnTo>
                    <a:pt x="920" y="211"/>
                  </a:lnTo>
                  <a:lnTo>
                    <a:pt x="891" y="151"/>
                  </a:lnTo>
                  <a:lnTo>
                    <a:pt x="866" y="119"/>
                  </a:lnTo>
                  <a:lnTo>
                    <a:pt x="852" y="108"/>
                  </a:lnTo>
                  <a:lnTo>
                    <a:pt x="776" y="57"/>
                  </a:lnTo>
                  <a:lnTo>
                    <a:pt x="718" y="31"/>
                  </a:lnTo>
                  <a:lnTo>
                    <a:pt x="633" y="7"/>
                  </a:lnTo>
                  <a:lnTo>
                    <a:pt x="577" y="0"/>
                  </a:lnTo>
                  <a:lnTo>
                    <a:pt x="521" y="0"/>
                  </a:lnTo>
                  <a:lnTo>
                    <a:pt x="468" y="7"/>
                  </a:lnTo>
                  <a:lnTo>
                    <a:pt x="416" y="21"/>
                  </a:lnTo>
                  <a:lnTo>
                    <a:pt x="365" y="43"/>
                  </a:lnTo>
                  <a:lnTo>
                    <a:pt x="341" y="57"/>
                  </a:lnTo>
                  <a:lnTo>
                    <a:pt x="302" y="147"/>
                  </a:lnTo>
                  <a:lnTo>
                    <a:pt x="213" y="364"/>
                  </a:lnTo>
                  <a:lnTo>
                    <a:pt x="155" y="463"/>
                  </a:lnTo>
                  <a:lnTo>
                    <a:pt x="36" y="674"/>
                  </a:lnTo>
                  <a:lnTo>
                    <a:pt x="3" y="763"/>
                  </a:lnTo>
                  <a:lnTo>
                    <a:pt x="0" y="809"/>
                  </a:lnTo>
                  <a:lnTo>
                    <a:pt x="8" y="825"/>
                  </a:lnTo>
                  <a:lnTo>
                    <a:pt x="59" y="903"/>
                  </a:lnTo>
                  <a:lnTo>
                    <a:pt x="103" y="905"/>
                  </a:lnTo>
                  <a:lnTo>
                    <a:pt x="329" y="907"/>
                  </a:lnTo>
                  <a:lnTo>
                    <a:pt x="440" y="898"/>
                  </a:lnTo>
                  <a:lnTo>
                    <a:pt x="499" y="885"/>
                  </a:lnTo>
                  <a:lnTo>
                    <a:pt x="519" y="877"/>
                  </a:lnTo>
                  <a:lnTo>
                    <a:pt x="564" y="858"/>
                  </a:lnTo>
                  <a:lnTo>
                    <a:pt x="622" y="822"/>
                  </a:lnTo>
                  <a:lnTo>
                    <a:pt x="661" y="774"/>
                  </a:lnTo>
                  <a:lnTo>
                    <a:pt x="698" y="700"/>
                  </a:lnTo>
                  <a:lnTo>
                    <a:pt x="725" y="646"/>
                  </a:lnTo>
                  <a:lnTo>
                    <a:pt x="735" y="626"/>
                  </a:lnTo>
                  <a:lnTo>
                    <a:pt x="770" y="590"/>
                  </a:lnTo>
                  <a:lnTo>
                    <a:pt x="836" y="540"/>
                  </a:lnTo>
                  <a:lnTo>
                    <a:pt x="878" y="518"/>
                  </a:lnTo>
                  <a:lnTo>
                    <a:pt x="897" y="508"/>
                  </a:lnTo>
                  <a:lnTo>
                    <a:pt x="925" y="481"/>
                  </a:lnTo>
                  <a:lnTo>
                    <a:pt x="944" y="452"/>
                  </a:lnTo>
                  <a:lnTo>
                    <a:pt x="954" y="426"/>
                  </a:lnTo>
                  <a:lnTo>
                    <a:pt x="956" y="416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314" y="4853"/>
              <a:ext cx="324" cy="189"/>
            </a:xfrm>
            <a:custGeom>
              <a:avLst/>
              <a:gdLst>
                <a:gd name="T0" fmla="*/ 953 w 973"/>
                <a:gd name="T1" fmla="*/ 0 h 567"/>
                <a:gd name="T2" fmla="*/ 946 w 973"/>
                <a:gd name="T3" fmla="*/ 10 h 567"/>
                <a:gd name="T4" fmla="*/ 892 w 973"/>
                <a:gd name="T5" fmla="*/ 65 h 567"/>
                <a:gd name="T6" fmla="*/ 835 w 973"/>
                <a:gd name="T7" fmla="*/ 108 h 567"/>
                <a:gd name="T8" fmla="*/ 799 w 973"/>
                <a:gd name="T9" fmla="*/ 128 h 567"/>
                <a:gd name="T10" fmla="*/ 770 w 973"/>
                <a:gd name="T11" fmla="*/ 150 h 567"/>
                <a:gd name="T12" fmla="*/ 715 w 973"/>
                <a:gd name="T13" fmla="*/ 212 h 567"/>
                <a:gd name="T14" fmla="*/ 672 w 973"/>
                <a:gd name="T15" fmla="*/ 284 h 567"/>
                <a:gd name="T16" fmla="*/ 647 w 973"/>
                <a:gd name="T17" fmla="*/ 354 h 567"/>
                <a:gd name="T18" fmla="*/ 645 w 973"/>
                <a:gd name="T19" fmla="*/ 384 h 567"/>
                <a:gd name="T20" fmla="*/ 636 w 973"/>
                <a:gd name="T21" fmla="*/ 403 h 567"/>
                <a:gd name="T22" fmla="*/ 609 w 973"/>
                <a:gd name="T23" fmla="*/ 439 h 567"/>
                <a:gd name="T24" fmla="*/ 561 w 973"/>
                <a:gd name="T25" fmla="*/ 468 h 567"/>
                <a:gd name="T26" fmla="*/ 478 w 973"/>
                <a:gd name="T27" fmla="*/ 485 h 567"/>
                <a:gd name="T28" fmla="*/ 414 w 973"/>
                <a:gd name="T29" fmla="*/ 487 h 567"/>
                <a:gd name="T30" fmla="*/ 277 w 973"/>
                <a:gd name="T31" fmla="*/ 490 h 567"/>
                <a:gd name="T32" fmla="*/ 97 w 973"/>
                <a:gd name="T33" fmla="*/ 492 h 567"/>
                <a:gd name="T34" fmla="*/ 37 w 973"/>
                <a:gd name="T35" fmla="*/ 482 h 567"/>
                <a:gd name="T36" fmla="*/ 11 w 973"/>
                <a:gd name="T37" fmla="*/ 469 h 567"/>
                <a:gd name="T38" fmla="*/ 5 w 973"/>
                <a:gd name="T39" fmla="*/ 461 h 567"/>
                <a:gd name="T40" fmla="*/ 2 w 973"/>
                <a:gd name="T41" fmla="*/ 468 h 567"/>
                <a:gd name="T42" fmla="*/ 0 w 973"/>
                <a:gd name="T43" fmla="*/ 503 h 567"/>
                <a:gd name="T44" fmla="*/ 14 w 973"/>
                <a:gd name="T45" fmla="*/ 527 h 567"/>
                <a:gd name="T46" fmla="*/ 31 w 973"/>
                <a:gd name="T47" fmla="*/ 539 h 567"/>
                <a:gd name="T48" fmla="*/ 43 w 973"/>
                <a:gd name="T49" fmla="*/ 547 h 567"/>
                <a:gd name="T50" fmla="*/ 87 w 973"/>
                <a:gd name="T51" fmla="*/ 559 h 567"/>
                <a:gd name="T52" fmla="*/ 185 w 973"/>
                <a:gd name="T53" fmla="*/ 567 h 567"/>
                <a:gd name="T54" fmla="*/ 344 w 973"/>
                <a:gd name="T55" fmla="*/ 563 h 567"/>
                <a:gd name="T56" fmla="*/ 479 w 973"/>
                <a:gd name="T57" fmla="*/ 547 h 567"/>
                <a:gd name="T58" fmla="*/ 516 w 973"/>
                <a:gd name="T59" fmla="*/ 539 h 567"/>
                <a:gd name="T60" fmla="*/ 552 w 973"/>
                <a:gd name="T61" fmla="*/ 528 h 567"/>
                <a:gd name="T62" fmla="*/ 604 w 973"/>
                <a:gd name="T63" fmla="*/ 507 h 567"/>
                <a:gd name="T64" fmla="*/ 637 w 973"/>
                <a:gd name="T65" fmla="*/ 478 h 567"/>
                <a:gd name="T66" fmla="*/ 660 w 973"/>
                <a:gd name="T67" fmla="*/ 438 h 567"/>
                <a:gd name="T68" fmla="*/ 671 w 973"/>
                <a:gd name="T69" fmla="*/ 410 h 567"/>
                <a:gd name="T70" fmla="*/ 689 w 973"/>
                <a:gd name="T71" fmla="*/ 359 h 567"/>
                <a:gd name="T72" fmla="*/ 728 w 973"/>
                <a:gd name="T73" fmla="*/ 291 h 567"/>
                <a:gd name="T74" fmla="*/ 747 w 973"/>
                <a:gd name="T75" fmla="*/ 256 h 567"/>
                <a:gd name="T76" fmla="*/ 747 w 973"/>
                <a:gd name="T77" fmla="*/ 308 h 567"/>
                <a:gd name="T78" fmla="*/ 760 w 973"/>
                <a:gd name="T79" fmla="*/ 301 h 567"/>
                <a:gd name="T80" fmla="*/ 856 w 973"/>
                <a:gd name="T81" fmla="*/ 243 h 567"/>
                <a:gd name="T82" fmla="*/ 901 w 973"/>
                <a:gd name="T83" fmla="*/ 205 h 567"/>
                <a:gd name="T84" fmla="*/ 920 w 973"/>
                <a:gd name="T85" fmla="*/ 194 h 567"/>
                <a:gd name="T86" fmla="*/ 954 w 973"/>
                <a:gd name="T87" fmla="*/ 157 h 567"/>
                <a:gd name="T88" fmla="*/ 973 w 973"/>
                <a:gd name="T89" fmla="*/ 104 h 567"/>
                <a:gd name="T90" fmla="*/ 971 w 973"/>
                <a:gd name="T91" fmla="*/ 55 h 567"/>
                <a:gd name="T92" fmla="*/ 961 w 973"/>
                <a:gd name="T93" fmla="*/ 19 h 567"/>
                <a:gd name="T94" fmla="*/ 953 w 973"/>
                <a:gd name="T9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3" h="567">
                  <a:moveTo>
                    <a:pt x="953" y="0"/>
                  </a:moveTo>
                  <a:lnTo>
                    <a:pt x="946" y="10"/>
                  </a:lnTo>
                  <a:lnTo>
                    <a:pt x="892" y="65"/>
                  </a:lnTo>
                  <a:lnTo>
                    <a:pt x="835" y="108"/>
                  </a:lnTo>
                  <a:lnTo>
                    <a:pt x="799" y="128"/>
                  </a:lnTo>
                  <a:lnTo>
                    <a:pt x="770" y="150"/>
                  </a:lnTo>
                  <a:lnTo>
                    <a:pt x="715" y="212"/>
                  </a:lnTo>
                  <a:lnTo>
                    <a:pt x="672" y="284"/>
                  </a:lnTo>
                  <a:lnTo>
                    <a:pt x="647" y="354"/>
                  </a:lnTo>
                  <a:lnTo>
                    <a:pt x="645" y="384"/>
                  </a:lnTo>
                  <a:lnTo>
                    <a:pt x="636" y="403"/>
                  </a:lnTo>
                  <a:lnTo>
                    <a:pt x="609" y="439"/>
                  </a:lnTo>
                  <a:lnTo>
                    <a:pt x="561" y="468"/>
                  </a:lnTo>
                  <a:lnTo>
                    <a:pt x="478" y="485"/>
                  </a:lnTo>
                  <a:lnTo>
                    <a:pt x="414" y="487"/>
                  </a:lnTo>
                  <a:lnTo>
                    <a:pt x="277" y="490"/>
                  </a:lnTo>
                  <a:lnTo>
                    <a:pt x="97" y="492"/>
                  </a:lnTo>
                  <a:lnTo>
                    <a:pt x="37" y="482"/>
                  </a:lnTo>
                  <a:lnTo>
                    <a:pt x="11" y="469"/>
                  </a:lnTo>
                  <a:lnTo>
                    <a:pt x="5" y="461"/>
                  </a:lnTo>
                  <a:lnTo>
                    <a:pt x="2" y="468"/>
                  </a:lnTo>
                  <a:lnTo>
                    <a:pt x="0" y="503"/>
                  </a:lnTo>
                  <a:lnTo>
                    <a:pt x="14" y="527"/>
                  </a:lnTo>
                  <a:lnTo>
                    <a:pt x="31" y="539"/>
                  </a:lnTo>
                  <a:lnTo>
                    <a:pt x="43" y="547"/>
                  </a:lnTo>
                  <a:lnTo>
                    <a:pt x="87" y="559"/>
                  </a:lnTo>
                  <a:lnTo>
                    <a:pt x="185" y="567"/>
                  </a:lnTo>
                  <a:lnTo>
                    <a:pt x="344" y="563"/>
                  </a:lnTo>
                  <a:lnTo>
                    <a:pt x="479" y="547"/>
                  </a:lnTo>
                  <a:lnTo>
                    <a:pt x="516" y="539"/>
                  </a:lnTo>
                  <a:lnTo>
                    <a:pt x="552" y="528"/>
                  </a:lnTo>
                  <a:lnTo>
                    <a:pt x="604" y="507"/>
                  </a:lnTo>
                  <a:lnTo>
                    <a:pt x="637" y="478"/>
                  </a:lnTo>
                  <a:lnTo>
                    <a:pt x="660" y="438"/>
                  </a:lnTo>
                  <a:lnTo>
                    <a:pt x="671" y="410"/>
                  </a:lnTo>
                  <a:lnTo>
                    <a:pt x="689" y="359"/>
                  </a:lnTo>
                  <a:lnTo>
                    <a:pt x="728" y="291"/>
                  </a:lnTo>
                  <a:lnTo>
                    <a:pt x="747" y="256"/>
                  </a:lnTo>
                  <a:lnTo>
                    <a:pt x="747" y="308"/>
                  </a:lnTo>
                  <a:lnTo>
                    <a:pt x="760" y="301"/>
                  </a:lnTo>
                  <a:lnTo>
                    <a:pt x="856" y="243"/>
                  </a:lnTo>
                  <a:lnTo>
                    <a:pt x="901" y="205"/>
                  </a:lnTo>
                  <a:lnTo>
                    <a:pt x="920" y="194"/>
                  </a:lnTo>
                  <a:lnTo>
                    <a:pt x="954" y="157"/>
                  </a:lnTo>
                  <a:lnTo>
                    <a:pt x="973" y="104"/>
                  </a:lnTo>
                  <a:lnTo>
                    <a:pt x="971" y="55"/>
                  </a:lnTo>
                  <a:lnTo>
                    <a:pt x="961" y="1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3366" y="2713"/>
              <a:ext cx="787" cy="2110"/>
            </a:xfrm>
            <a:custGeom>
              <a:avLst/>
              <a:gdLst>
                <a:gd name="T0" fmla="*/ 2337 w 2363"/>
                <a:gd name="T1" fmla="*/ 1372 h 6328"/>
                <a:gd name="T2" fmla="*/ 2363 w 2363"/>
                <a:gd name="T3" fmla="*/ 1531 h 6328"/>
                <a:gd name="T4" fmla="*/ 2344 w 2363"/>
                <a:gd name="T5" fmla="*/ 1617 h 6328"/>
                <a:gd name="T6" fmla="*/ 2278 w 2363"/>
                <a:gd name="T7" fmla="*/ 2176 h 6328"/>
                <a:gd name="T8" fmla="*/ 2253 w 2363"/>
                <a:gd name="T9" fmla="*/ 2534 h 6328"/>
                <a:gd name="T10" fmla="*/ 2248 w 2363"/>
                <a:gd name="T11" fmla="*/ 2851 h 6328"/>
                <a:gd name="T12" fmla="*/ 2227 w 2363"/>
                <a:gd name="T13" fmla="*/ 3019 h 6328"/>
                <a:gd name="T14" fmla="*/ 2202 w 2363"/>
                <a:gd name="T15" fmla="*/ 3201 h 6328"/>
                <a:gd name="T16" fmla="*/ 2194 w 2363"/>
                <a:gd name="T17" fmla="*/ 3503 h 6328"/>
                <a:gd name="T18" fmla="*/ 2215 w 2363"/>
                <a:gd name="T19" fmla="*/ 4325 h 6328"/>
                <a:gd name="T20" fmla="*/ 2225 w 2363"/>
                <a:gd name="T21" fmla="*/ 5378 h 6328"/>
                <a:gd name="T22" fmla="*/ 2202 w 2363"/>
                <a:gd name="T23" fmla="*/ 5862 h 6328"/>
                <a:gd name="T24" fmla="*/ 2186 w 2363"/>
                <a:gd name="T25" fmla="*/ 6050 h 6328"/>
                <a:gd name="T26" fmla="*/ 2151 w 2363"/>
                <a:gd name="T27" fmla="*/ 6323 h 6328"/>
                <a:gd name="T28" fmla="*/ 1957 w 2363"/>
                <a:gd name="T29" fmla="*/ 6281 h 6328"/>
                <a:gd name="T30" fmla="*/ 1796 w 2363"/>
                <a:gd name="T31" fmla="*/ 6288 h 6328"/>
                <a:gd name="T32" fmla="*/ 1711 w 2363"/>
                <a:gd name="T33" fmla="*/ 6314 h 6328"/>
                <a:gd name="T34" fmla="*/ 1502 w 2363"/>
                <a:gd name="T35" fmla="*/ 6325 h 6328"/>
                <a:gd name="T36" fmla="*/ 1479 w 2363"/>
                <a:gd name="T37" fmla="*/ 6302 h 6328"/>
                <a:gd name="T38" fmla="*/ 1453 w 2363"/>
                <a:gd name="T39" fmla="*/ 6056 h 6328"/>
                <a:gd name="T40" fmla="*/ 1469 w 2363"/>
                <a:gd name="T41" fmla="*/ 5911 h 6328"/>
                <a:gd name="T42" fmla="*/ 1508 w 2363"/>
                <a:gd name="T43" fmla="*/ 5270 h 6328"/>
                <a:gd name="T44" fmla="*/ 1515 w 2363"/>
                <a:gd name="T45" fmla="*/ 5091 h 6328"/>
                <a:gd name="T46" fmla="*/ 1509 w 2363"/>
                <a:gd name="T47" fmla="*/ 4834 h 6328"/>
                <a:gd name="T48" fmla="*/ 1493 w 2363"/>
                <a:gd name="T49" fmla="*/ 4343 h 6328"/>
                <a:gd name="T50" fmla="*/ 1510 w 2363"/>
                <a:gd name="T51" fmla="*/ 4171 h 6328"/>
                <a:gd name="T52" fmla="*/ 1440 w 2363"/>
                <a:gd name="T53" fmla="*/ 3685 h 6328"/>
                <a:gd name="T54" fmla="*/ 1408 w 2363"/>
                <a:gd name="T55" fmla="*/ 3378 h 6328"/>
                <a:gd name="T56" fmla="*/ 1320 w 2363"/>
                <a:gd name="T57" fmla="*/ 3096 h 6328"/>
                <a:gd name="T58" fmla="*/ 1282 w 2363"/>
                <a:gd name="T59" fmla="*/ 2822 h 6328"/>
                <a:gd name="T60" fmla="*/ 1279 w 2363"/>
                <a:gd name="T61" fmla="*/ 2705 h 6328"/>
                <a:gd name="T62" fmla="*/ 1217 w 2363"/>
                <a:gd name="T63" fmla="*/ 2377 h 6328"/>
                <a:gd name="T64" fmla="*/ 1076 w 2363"/>
                <a:gd name="T65" fmla="*/ 1970 h 6328"/>
                <a:gd name="T66" fmla="*/ 999 w 2363"/>
                <a:gd name="T67" fmla="*/ 2288 h 6328"/>
                <a:gd name="T68" fmla="*/ 947 w 2363"/>
                <a:gd name="T69" fmla="*/ 2585 h 6328"/>
                <a:gd name="T70" fmla="*/ 935 w 2363"/>
                <a:gd name="T71" fmla="*/ 2821 h 6328"/>
                <a:gd name="T72" fmla="*/ 930 w 2363"/>
                <a:gd name="T73" fmla="*/ 3057 h 6328"/>
                <a:gd name="T74" fmla="*/ 900 w 2363"/>
                <a:gd name="T75" fmla="*/ 3254 h 6328"/>
                <a:gd name="T76" fmla="*/ 847 w 2363"/>
                <a:gd name="T77" fmla="*/ 3518 h 6328"/>
                <a:gd name="T78" fmla="*/ 842 w 2363"/>
                <a:gd name="T79" fmla="*/ 3644 h 6328"/>
                <a:gd name="T80" fmla="*/ 819 w 2363"/>
                <a:gd name="T81" fmla="*/ 3865 h 6328"/>
                <a:gd name="T82" fmla="*/ 818 w 2363"/>
                <a:gd name="T83" fmla="*/ 4718 h 6328"/>
                <a:gd name="T84" fmla="*/ 753 w 2363"/>
                <a:gd name="T85" fmla="*/ 5333 h 6328"/>
                <a:gd name="T86" fmla="*/ 744 w 2363"/>
                <a:gd name="T87" fmla="*/ 5529 h 6328"/>
                <a:gd name="T88" fmla="*/ 778 w 2363"/>
                <a:gd name="T89" fmla="*/ 5806 h 6328"/>
                <a:gd name="T90" fmla="*/ 793 w 2363"/>
                <a:gd name="T91" fmla="*/ 5990 h 6328"/>
                <a:gd name="T92" fmla="*/ 767 w 2363"/>
                <a:gd name="T93" fmla="*/ 6256 h 6328"/>
                <a:gd name="T94" fmla="*/ 762 w 2363"/>
                <a:gd name="T95" fmla="*/ 6271 h 6328"/>
                <a:gd name="T96" fmla="*/ 694 w 2363"/>
                <a:gd name="T97" fmla="*/ 6174 h 6328"/>
                <a:gd name="T98" fmla="*/ 608 w 2363"/>
                <a:gd name="T99" fmla="*/ 6115 h 6328"/>
                <a:gd name="T100" fmla="*/ 513 w 2363"/>
                <a:gd name="T101" fmla="*/ 6092 h 6328"/>
                <a:gd name="T102" fmla="*/ 315 w 2363"/>
                <a:gd name="T103" fmla="*/ 6088 h 6328"/>
                <a:gd name="T104" fmla="*/ 180 w 2363"/>
                <a:gd name="T105" fmla="*/ 6117 h 6328"/>
                <a:gd name="T106" fmla="*/ 127 w 2363"/>
                <a:gd name="T107" fmla="*/ 5594 h 6328"/>
                <a:gd name="T108" fmla="*/ 102 w 2363"/>
                <a:gd name="T109" fmla="*/ 5221 h 6328"/>
                <a:gd name="T110" fmla="*/ 52 w 2363"/>
                <a:gd name="T111" fmla="*/ 3480 h 6328"/>
                <a:gd name="T112" fmla="*/ 871 w 2363"/>
                <a:gd name="T113" fmla="*/ 0 h 6328"/>
                <a:gd name="T114" fmla="*/ 2279 w 2363"/>
                <a:gd name="T115" fmla="*/ 844 h 6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63" h="6328">
                  <a:moveTo>
                    <a:pt x="2330" y="1356"/>
                  </a:moveTo>
                  <a:lnTo>
                    <a:pt x="2337" y="1372"/>
                  </a:lnTo>
                  <a:lnTo>
                    <a:pt x="2359" y="1461"/>
                  </a:lnTo>
                  <a:lnTo>
                    <a:pt x="2363" y="1531"/>
                  </a:lnTo>
                  <a:lnTo>
                    <a:pt x="2356" y="1561"/>
                  </a:lnTo>
                  <a:lnTo>
                    <a:pt x="2344" y="1617"/>
                  </a:lnTo>
                  <a:lnTo>
                    <a:pt x="2312" y="1863"/>
                  </a:lnTo>
                  <a:lnTo>
                    <a:pt x="2278" y="2176"/>
                  </a:lnTo>
                  <a:lnTo>
                    <a:pt x="2255" y="2451"/>
                  </a:lnTo>
                  <a:lnTo>
                    <a:pt x="2253" y="2534"/>
                  </a:lnTo>
                  <a:lnTo>
                    <a:pt x="2253" y="2655"/>
                  </a:lnTo>
                  <a:lnTo>
                    <a:pt x="2248" y="2851"/>
                  </a:lnTo>
                  <a:lnTo>
                    <a:pt x="2236" y="2969"/>
                  </a:lnTo>
                  <a:lnTo>
                    <a:pt x="2227" y="3019"/>
                  </a:lnTo>
                  <a:lnTo>
                    <a:pt x="2217" y="3064"/>
                  </a:lnTo>
                  <a:lnTo>
                    <a:pt x="2202" y="3201"/>
                  </a:lnTo>
                  <a:lnTo>
                    <a:pt x="2191" y="3359"/>
                  </a:lnTo>
                  <a:lnTo>
                    <a:pt x="2194" y="3503"/>
                  </a:lnTo>
                  <a:lnTo>
                    <a:pt x="2202" y="3558"/>
                  </a:lnTo>
                  <a:lnTo>
                    <a:pt x="2215" y="4325"/>
                  </a:lnTo>
                  <a:lnTo>
                    <a:pt x="2227" y="5195"/>
                  </a:lnTo>
                  <a:lnTo>
                    <a:pt x="2225" y="5378"/>
                  </a:lnTo>
                  <a:lnTo>
                    <a:pt x="2204" y="5742"/>
                  </a:lnTo>
                  <a:lnTo>
                    <a:pt x="2202" y="5862"/>
                  </a:lnTo>
                  <a:lnTo>
                    <a:pt x="2200" y="5914"/>
                  </a:lnTo>
                  <a:lnTo>
                    <a:pt x="2186" y="6050"/>
                  </a:lnTo>
                  <a:lnTo>
                    <a:pt x="2157" y="6255"/>
                  </a:lnTo>
                  <a:lnTo>
                    <a:pt x="2151" y="6323"/>
                  </a:lnTo>
                  <a:lnTo>
                    <a:pt x="2122" y="6312"/>
                  </a:lnTo>
                  <a:lnTo>
                    <a:pt x="1957" y="6281"/>
                  </a:lnTo>
                  <a:lnTo>
                    <a:pt x="1859" y="6279"/>
                  </a:lnTo>
                  <a:lnTo>
                    <a:pt x="1796" y="6288"/>
                  </a:lnTo>
                  <a:lnTo>
                    <a:pt x="1767" y="6297"/>
                  </a:lnTo>
                  <a:lnTo>
                    <a:pt x="1711" y="6314"/>
                  </a:lnTo>
                  <a:lnTo>
                    <a:pt x="1610" y="6328"/>
                  </a:lnTo>
                  <a:lnTo>
                    <a:pt x="1502" y="6325"/>
                  </a:lnTo>
                  <a:lnTo>
                    <a:pt x="1485" y="6323"/>
                  </a:lnTo>
                  <a:lnTo>
                    <a:pt x="1479" y="6302"/>
                  </a:lnTo>
                  <a:lnTo>
                    <a:pt x="1456" y="6174"/>
                  </a:lnTo>
                  <a:lnTo>
                    <a:pt x="1453" y="6056"/>
                  </a:lnTo>
                  <a:lnTo>
                    <a:pt x="1460" y="5990"/>
                  </a:lnTo>
                  <a:lnTo>
                    <a:pt x="1469" y="5911"/>
                  </a:lnTo>
                  <a:lnTo>
                    <a:pt x="1487" y="5670"/>
                  </a:lnTo>
                  <a:lnTo>
                    <a:pt x="1508" y="5270"/>
                  </a:lnTo>
                  <a:lnTo>
                    <a:pt x="1510" y="5119"/>
                  </a:lnTo>
                  <a:lnTo>
                    <a:pt x="1515" y="5091"/>
                  </a:lnTo>
                  <a:lnTo>
                    <a:pt x="1516" y="5006"/>
                  </a:lnTo>
                  <a:lnTo>
                    <a:pt x="1509" y="4834"/>
                  </a:lnTo>
                  <a:lnTo>
                    <a:pt x="1495" y="4550"/>
                  </a:lnTo>
                  <a:lnTo>
                    <a:pt x="1493" y="4343"/>
                  </a:lnTo>
                  <a:lnTo>
                    <a:pt x="1502" y="4222"/>
                  </a:lnTo>
                  <a:lnTo>
                    <a:pt x="1510" y="4171"/>
                  </a:lnTo>
                  <a:lnTo>
                    <a:pt x="1497" y="4089"/>
                  </a:lnTo>
                  <a:lnTo>
                    <a:pt x="1440" y="3685"/>
                  </a:lnTo>
                  <a:lnTo>
                    <a:pt x="1411" y="3443"/>
                  </a:lnTo>
                  <a:lnTo>
                    <a:pt x="1408" y="3378"/>
                  </a:lnTo>
                  <a:lnTo>
                    <a:pt x="1392" y="3340"/>
                  </a:lnTo>
                  <a:lnTo>
                    <a:pt x="1320" y="3096"/>
                  </a:lnTo>
                  <a:lnTo>
                    <a:pt x="1292" y="2934"/>
                  </a:lnTo>
                  <a:lnTo>
                    <a:pt x="1282" y="2822"/>
                  </a:lnTo>
                  <a:lnTo>
                    <a:pt x="1280" y="2765"/>
                  </a:lnTo>
                  <a:lnTo>
                    <a:pt x="1279" y="2705"/>
                  </a:lnTo>
                  <a:lnTo>
                    <a:pt x="1261" y="2577"/>
                  </a:lnTo>
                  <a:lnTo>
                    <a:pt x="1217" y="2377"/>
                  </a:lnTo>
                  <a:lnTo>
                    <a:pt x="1102" y="2032"/>
                  </a:lnTo>
                  <a:lnTo>
                    <a:pt x="1076" y="1970"/>
                  </a:lnTo>
                  <a:lnTo>
                    <a:pt x="1063" y="2019"/>
                  </a:lnTo>
                  <a:lnTo>
                    <a:pt x="999" y="2288"/>
                  </a:lnTo>
                  <a:lnTo>
                    <a:pt x="959" y="2494"/>
                  </a:lnTo>
                  <a:lnTo>
                    <a:pt x="947" y="2585"/>
                  </a:lnTo>
                  <a:lnTo>
                    <a:pt x="940" y="2675"/>
                  </a:lnTo>
                  <a:lnTo>
                    <a:pt x="935" y="2821"/>
                  </a:lnTo>
                  <a:lnTo>
                    <a:pt x="935" y="2942"/>
                  </a:lnTo>
                  <a:lnTo>
                    <a:pt x="930" y="3057"/>
                  </a:lnTo>
                  <a:lnTo>
                    <a:pt x="922" y="3122"/>
                  </a:lnTo>
                  <a:lnTo>
                    <a:pt x="900" y="3254"/>
                  </a:lnTo>
                  <a:lnTo>
                    <a:pt x="863" y="3423"/>
                  </a:lnTo>
                  <a:lnTo>
                    <a:pt x="847" y="3518"/>
                  </a:lnTo>
                  <a:lnTo>
                    <a:pt x="845" y="3558"/>
                  </a:lnTo>
                  <a:lnTo>
                    <a:pt x="842" y="3644"/>
                  </a:lnTo>
                  <a:lnTo>
                    <a:pt x="822" y="3826"/>
                  </a:lnTo>
                  <a:lnTo>
                    <a:pt x="819" y="3865"/>
                  </a:lnTo>
                  <a:lnTo>
                    <a:pt x="819" y="4632"/>
                  </a:lnTo>
                  <a:lnTo>
                    <a:pt x="818" y="4718"/>
                  </a:lnTo>
                  <a:lnTo>
                    <a:pt x="796" y="4956"/>
                  </a:lnTo>
                  <a:lnTo>
                    <a:pt x="753" y="5333"/>
                  </a:lnTo>
                  <a:lnTo>
                    <a:pt x="743" y="5477"/>
                  </a:lnTo>
                  <a:lnTo>
                    <a:pt x="744" y="5529"/>
                  </a:lnTo>
                  <a:lnTo>
                    <a:pt x="759" y="5662"/>
                  </a:lnTo>
                  <a:lnTo>
                    <a:pt x="778" y="5806"/>
                  </a:lnTo>
                  <a:lnTo>
                    <a:pt x="792" y="5937"/>
                  </a:lnTo>
                  <a:lnTo>
                    <a:pt x="793" y="5990"/>
                  </a:lnTo>
                  <a:lnTo>
                    <a:pt x="791" y="6089"/>
                  </a:lnTo>
                  <a:lnTo>
                    <a:pt x="767" y="6256"/>
                  </a:lnTo>
                  <a:lnTo>
                    <a:pt x="765" y="6276"/>
                  </a:lnTo>
                  <a:lnTo>
                    <a:pt x="762" y="6271"/>
                  </a:lnTo>
                  <a:lnTo>
                    <a:pt x="736" y="6223"/>
                  </a:lnTo>
                  <a:lnTo>
                    <a:pt x="694" y="6174"/>
                  </a:lnTo>
                  <a:lnTo>
                    <a:pt x="657" y="6143"/>
                  </a:lnTo>
                  <a:lnTo>
                    <a:pt x="608" y="6115"/>
                  </a:lnTo>
                  <a:lnTo>
                    <a:pt x="547" y="6096"/>
                  </a:lnTo>
                  <a:lnTo>
                    <a:pt x="513" y="6092"/>
                  </a:lnTo>
                  <a:lnTo>
                    <a:pt x="438" y="6085"/>
                  </a:lnTo>
                  <a:lnTo>
                    <a:pt x="315" y="6088"/>
                  </a:lnTo>
                  <a:lnTo>
                    <a:pt x="196" y="6111"/>
                  </a:lnTo>
                  <a:lnTo>
                    <a:pt x="180" y="6117"/>
                  </a:lnTo>
                  <a:lnTo>
                    <a:pt x="170" y="6030"/>
                  </a:lnTo>
                  <a:lnTo>
                    <a:pt x="127" y="5594"/>
                  </a:lnTo>
                  <a:lnTo>
                    <a:pt x="105" y="5313"/>
                  </a:lnTo>
                  <a:lnTo>
                    <a:pt x="102" y="5221"/>
                  </a:lnTo>
                  <a:lnTo>
                    <a:pt x="78" y="4236"/>
                  </a:lnTo>
                  <a:lnTo>
                    <a:pt x="52" y="3480"/>
                  </a:lnTo>
                  <a:lnTo>
                    <a:pt x="0" y="1074"/>
                  </a:lnTo>
                  <a:lnTo>
                    <a:pt x="871" y="0"/>
                  </a:lnTo>
                  <a:lnTo>
                    <a:pt x="1945" y="24"/>
                  </a:lnTo>
                  <a:lnTo>
                    <a:pt x="2279" y="844"/>
                  </a:lnTo>
                  <a:lnTo>
                    <a:pt x="2330" y="135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3221" y="3188"/>
              <a:ext cx="162" cy="267"/>
            </a:xfrm>
            <a:custGeom>
              <a:avLst/>
              <a:gdLst>
                <a:gd name="T0" fmla="*/ 102 w 487"/>
                <a:gd name="T1" fmla="*/ 699 h 801"/>
                <a:gd name="T2" fmla="*/ 128 w 487"/>
                <a:gd name="T3" fmla="*/ 584 h 801"/>
                <a:gd name="T4" fmla="*/ 180 w 487"/>
                <a:gd name="T5" fmla="*/ 366 h 801"/>
                <a:gd name="T6" fmla="*/ 199 w 487"/>
                <a:gd name="T7" fmla="*/ 298 h 801"/>
                <a:gd name="T8" fmla="*/ 228 w 487"/>
                <a:gd name="T9" fmla="*/ 241 h 801"/>
                <a:gd name="T10" fmla="*/ 231 w 487"/>
                <a:gd name="T11" fmla="*/ 238 h 801"/>
                <a:gd name="T12" fmla="*/ 249 w 487"/>
                <a:gd name="T13" fmla="*/ 238 h 801"/>
                <a:gd name="T14" fmla="*/ 343 w 487"/>
                <a:gd name="T15" fmla="*/ 262 h 801"/>
                <a:gd name="T16" fmla="*/ 385 w 487"/>
                <a:gd name="T17" fmla="*/ 293 h 801"/>
                <a:gd name="T18" fmla="*/ 405 w 487"/>
                <a:gd name="T19" fmla="*/ 323 h 801"/>
                <a:gd name="T20" fmla="*/ 411 w 487"/>
                <a:gd name="T21" fmla="*/ 340 h 801"/>
                <a:gd name="T22" fmla="*/ 408 w 487"/>
                <a:gd name="T23" fmla="*/ 391 h 801"/>
                <a:gd name="T24" fmla="*/ 386 w 487"/>
                <a:gd name="T25" fmla="*/ 507 h 801"/>
                <a:gd name="T26" fmla="*/ 357 w 487"/>
                <a:gd name="T27" fmla="*/ 627 h 801"/>
                <a:gd name="T28" fmla="*/ 336 w 487"/>
                <a:gd name="T29" fmla="*/ 735 h 801"/>
                <a:gd name="T30" fmla="*/ 333 w 487"/>
                <a:gd name="T31" fmla="*/ 777 h 801"/>
                <a:gd name="T32" fmla="*/ 411 w 487"/>
                <a:gd name="T33" fmla="*/ 801 h 801"/>
                <a:gd name="T34" fmla="*/ 411 w 487"/>
                <a:gd name="T35" fmla="*/ 782 h 801"/>
                <a:gd name="T36" fmla="*/ 416 w 487"/>
                <a:gd name="T37" fmla="*/ 671 h 801"/>
                <a:gd name="T38" fmla="*/ 426 w 487"/>
                <a:gd name="T39" fmla="*/ 585 h 801"/>
                <a:gd name="T40" fmla="*/ 435 w 487"/>
                <a:gd name="T41" fmla="*/ 546 h 801"/>
                <a:gd name="T42" fmla="*/ 455 w 487"/>
                <a:gd name="T43" fmla="*/ 476 h 801"/>
                <a:gd name="T44" fmla="*/ 484 w 487"/>
                <a:gd name="T45" fmla="*/ 274 h 801"/>
                <a:gd name="T46" fmla="*/ 487 w 487"/>
                <a:gd name="T47" fmla="*/ 188 h 801"/>
                <a:gd name="T48" fmla="*/ 485 w 487"/>
                <a:gd name="T49" fmla="*/ 150 h 801"/>
                <a:gd name="T50" fmla="*/ 468 w 487"/>
                <a:gd name="T51" fmla="*/ 91 h 801"/>
                <a:gd name="T52" fmla="*/ 439 w 487"/>
                <a:gd name="T53" fmla="*/ 48 h 801"/>
                <a:gd name="T54" fmla="*/ 403 w 487"/>
                <a:gd name="T55" fmla="*/ 18 h 801"/>
                <a:gd name="T56" fmla="*/ 385 w 487"/>
                <a:gd name="T57" fmla="*/ 8 h 801"/>
                <a:gd name="T58" fmla="*/ 373 w 487"/>
                <a:gd name="T59" fmla="*/ 3 h 801"/>
                <a:gd name="T60" fmla="*/ 344 w 487"/>
                <a:gd name="T61" fmla="*/ 0 h 801"/>
                <a:gd name="T62" fmla="*/ 288 w 487"/>
                <a:gd name="T63" fmla="*/ 6 h 801"/>
                <a:gd name="T64" fmla="*/ 206 w 487"/>
                <a:gd name="T65" fmla="*/ 31 h 801"/>
                <a:gd name="T66" fmla="*/ 157 w 487"/>
                <a:gd name="T67" fmla="*/ 57 h 801"/>
                <a:gd name="T68" fmla="*/ 134 w 487"/>
                <a:gd name="T69" fmla="*/ 75 h 801"/>
                <a:gd name="T70" fmla="*/ 128 w 487"/>
                <a:gd name="T71" fmla="*/ 85 h 801"/>
                <a:gd name="T72" fmla="*/ 105 w 487"/>
                <a:gd name="T73" fmla="*/ 162 h 801"/>
                <a:gd name="T74" fmla="*/ 48 w 487"/>
                <a:gd name="T75" fmla="*/ 382 h 801"/>
                <a:gd name="T76" fmla="*/ 26 w 487"/>
                <a:gd name="T77" fmla="*/ 442 h 801"/>
                <a:gd name="T78" fmla="*/ 10 w 487"/>
                <a:gd name="T79" fmla="*/ 497 h 801"/>
                <a:gd name="T80" fmla="*/ 0 w 487"/>
                <a:gd name="T81" fmla="*/ 565 h 801"/>
                <a:gd name="T82" fmla="*/ 0 w 487"/>
                <a:gd name="T83" fmla="*/ 571 h 801"/>
                <a:gd name="T84" fmla="*/ 7 w 487"/>
                <a:gd name="T85" fmla="*/ 586 h 801"/>
                <a:gd name="T86" fmla="*/ 48 w 487"/>
                <a:gd name="T87" fmla="*/ 658 h 801"/>
                <a:gd name="T88" fmla="*/ 74 w 487"/>
                <a:gd name="T89" fmla="*/ 687 h 801"/>
                <a:gd name="T90" fmla="*/ 94 w 487"/>
                <a:gd name="T91" fmla="*/ 697 h 801"/>
                <a:gd name="T92" fmla="*/ 102 w 487"/>
                <a:gd name="T93" fmla="*/ 69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7" h="801">
                  <a:moveTo>
                    <a:pt x="102" y="699"/>
                  </a:moveTo>
                  <a:lnTo>
                    <a:pt x="128" y="584"/>
                  </a:lnTo>
                  <a:lnTo>
                    <a:pt x="180" y="366"/>
                  </a:lnTo>
                  <a:lnTo>
                    <a:pt x="199" y="298"/>
                  </a:lnTo>
                  <a:lnTo>
                    <a:pt x="228" y="241"/>
                  </a:lnTo>
                  <a:lnTo>
                    <a:pt x="231" y="238"/>
                  </a:lnTo>
                  <a:lnTo>
                    <a:pt x="249" y="238"/>
                  </a:lnTo>
                  <a:lnTo>
                    <a:pt x="343" y="262"/>
                  </a:lnTo>
                  <a:lnTo>
                    <a:pt x="385" y="293"/>
                  </a:lnTo>
                  <a:lnTo>
                    <a:pt x="405" y="323"/>
                  </a:lnTo>
                  <a:lnTo>
                    <a:pt x="411" y="340"/>
                  </a:lnTo>
                  <a:lnTo>
                    <a:pt x="408" y="391"/>
                  </a:lnTo>
                  <a:lnTo>
                    <a:pt x="386" y="507"/>
                  </a:lnTo>
                  <a:lnTo>
                    <a:pt x="357" y="627"/>
                  </a:lnTo>
                  <a:lnTo>
                    <a:pt x="336" y="735"/>
                  </a:lnTo>
                  <a:lnTo>
                    <a:pt x="333" y="777"/>
                  </a:lnTo>
                  <a:lnTo>
                    <a:pt x="411" y="801"/>
                  </a:lnTo>
                  <a:lnTo>
                    <a:pt x="411" y="782"/>
                  </a:lnTo>
                  <a:lnTo>
                    <a:pt x="416" y="671"/>
                  </a:lnTo>
                  <a:lnTo>
                    <a:pt x="426" y="585"/>
                  </a:lnTo>
                  <a:lnTo>
                    <a:pt x="435" y="546"/>
                  </a:lnTo>
                  <a:lnTo>
                    <a:pt x="455" y="476"/>
                  </a:lnTo>
                  <a:lnTo>
                    <a:pt x="484" y="274"/>
                  </a:lnTo>
                  <a:lnTo>
                    <a:pt x="487" y="188"/>
                  </a:lnTo>
                  <a:lnTo>
                    <a:pt x="485" y="150"/>
                  </a:lnTo>
                  <a:lnTo>
                    <a:pt x="468" y="91"/>
                  </a:lnTo>
                  <a:lnTo>
                    <a:pt x="439" y="48"/>
                  </a:lnTo>
                  <a:lnTo>
                    <a:pt x="403" y="18"/>
                  </a:lnTo>
                  <a:lnTo>
                    <a:pt x="385" y="8"/>
                  </a:lnTo>
                  <a:lnTo>
                    <a:pt x="373" y="3"/>
                  </a:lnTo>
                  <a:lnTo>
                    <a:pt x="344" y="0"/>
                  </a:lnTo>
                  <a:lnTo>
                    <a:pt x="288" y="6"/>
                  </a:lnTo>
                  <a:lnTo>
                    <a:pt x="206" y="31"/>
                  </a:lnTo>
                  <a:lnTo>
                    <a:pt x="157" y="57"/>
                  </a:lnTo>
                  <a:lnTo>
                    <a:pt x="134" y="75"/>
                  </a:lnTo>
                  <a:lnTo>
                    <a:pt x="128" y="85"/>
                  </a:lnTo>
                  <a:lnTo>
                    <a:pt x="105" y="162"/>
                  </a:lnTo>
                  <a:lnTo>
                    <a:pt x="48" y="382"/>
                  </a:lnTo>
                  <a:lnTo>
                    <a:pt x="26" y="442"/>
                  </a:lnTo>
                  <a:lnTo>
                    <a:pt x="10" y="497"/>
                  </a:lnTo>
                  <a:lnTo>
                    <a:pt x="0" y="565"/>
                  </a:lnTo>
                  <a:lnTo>
                    <a:pt x="0" y="571"/>
                  </a:lnTo>
                  <a:lnTo>
                    <a:pt x="7" y="586"/>
                  </a:lnTo>
                  <a:lnTo>
                    <a:pt x="48" y="658"/>
                  </a:lnTo>
                  <a:lnTo>
                    <a:pt x="74" y="687"/>
                  </a:lnTo>
                  <a:lnTo>
                    <a:pt x="94" y="697"/>
                  </a:lnTo>
                  <a:lnTo>
                    <a:pt x="102" y="69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4006" y="2910"/>
              <a:ext cx="230" cy="264"/>
            </a:xfrm>
            <a:custGeom>
              <a:avLst/>
              <a:gdLst>
                <a:gd name="T0" fmla="*/ 383 w 691"/>
                <a:gd name="T1" fmla="*/ 0 h 793"/>
                <a:gd name="T2" fmla="*/ 0 w 691"/>
                <a:gd name="T3" fmla="*/ 230 h 793"/>
                <a:gd name="T4" fmla="*/ 0 w 691"/>
                <a:gd name="T5" fmla="*/ 233 h 793"/>
                <a:gd name="T6" fmla="*/ 14 w 691"/>
                <a:gd name="T7" fmla="*/ 268 h 793"/>
                <a:gd name="T8" fmla="*/ 42 w 691"/>
                <a:gd name="T9" fmla="*/ 296 h 793"/>
                <a:gd name="T10" fmla="*/ 69 w 691"/>
                <a:gd name="T11" fmla="*/ 311 h 793"/>
                <a:gd name="T12" fmla="*/ 105 w 691"/>
                <a:gd name="T13" fmla="*/ 318 h 793"/>
                <a:gd name="T14" fmla="*/ 151 w 691"/>
                <a:gd name="T15" fmla="*/ 315 h 793"/>
                <a:gd name="T16" fmla="*/ 178 w 691"/>
                <a:gd name="T17" fmla="*/ 307 h 793"/>
                <a:gd name="T18" fmla="*/ 332 w 691"/>
                <a:gd name="T19" fmla="*/ 230 h 793"/>
                <a:gd name="T20" fmla="*/ 281 w 691"/>
                <a:gd name="T21" fmla="*/ 307 h 793"/>
                <a:gd name="T22" fmla="*/ 296 w 691"/>
                <a:gd name="T23" fmla="*/ 341 h 793"/>
                <a:gd name="T24" fmla="*/ 368 w 691"/>
                <a:gd name="T25" fmla="*/ 548 h 793"/>
                <a:gd name="T26" fmla="*/ 397 w 691"/>
                <a:gd name="T27" fmla="*/ 672 h 793"/>
                <a:gd name="T28" fmla="*/ 407 w 691"/>
                <a:gd name="T29" fmla="*/ 754 h 793"/>
                <a:gd name="T30" fmla="*/ 409 w 691"/>
                <a:gd name="T31" fmla="*/ 793 h 793"/>
                <a:gd name="T32" fmla="*/ 419 w 691"/>
                <a:gd name="T33" fmla="*/ 786 h 793"/>
                <a:gd name="T34" fmla="*/ 468 w 691"/>
                <a:gd name="T35" fmla="*/ 740 h 793"/>
                <a:gd name="T36" fmla="*/ 499 w 691"/>
                <a:gd name="T37" fmla="*/ 692 h 793"/>
                <a:gd name="T38" fmla="*/ 511 w 691"/>
                <a:gd name="T39" fmla="*/ 665 h 793"/>
                <a:gd name="T40" fmla="*/ 547 w 691"/>
                <a:gd name="T41" fmla="*/ 582 h 793"/>
                <a:gd name="T42" fmla="*/ 671 w 691"/>
                <a:gd name="T43" fmla="*/ 341 h 793"/>
                <a:gd name="T44" fmla="*/ 691 w 691"/>
                <a:gd name="T45" fmla="*/ 307 h 793"/>
                <a:gd name="T46" fmla="*/ 383 w 691"/>
                <a:gd name="T47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1" h="793">
                  <a:moveTo>
                    <a:pt x="383" y="0"/>
                  </a:moveTo>
                  <a:lnTo>
                    <a:pt x="0" y="230"/>
                  </a:lnTo>
                  <a:lnTo>
                    <a:pt x="0" y="233"/>
                  </a:lnTo>
                  <a:lnTo>
                    <a:pt x="14" y="268"/>
                  </a:lnTo>
                  <a:lnTo>
                    <a:pt x="42" y="296"/>
                  </a:lnTo>
                  <a:lnTo>
                    <a:pt x="69" y="311"/>
                  </a:lnTo>
                  <a:lnTo>
                    <a:pt x="105" y="318"/>
                  </a:lnTo>
                  <a:lnTo>
                    <a:pt x="151" y="315"/>
                  </a:lnTo>
                  <a:lnTo>
                    <a:pt x="178" y="307"/>
                  </a:lnTo>
                  <a:lnTo>
                    <a:pt x="332" y="230"/>
                  </a:lnTo>
                  <a:lnTo>
                    <a:pt x="281" y="307"/>
                  </a:lnTo>
                  <a:lnTo>
                    <a:pt x="296" y="341"/>
                  </a:lnTo>
                  <a:lnTo>
                    <a:pt x="368" y="548"/>
                  </a:lnTo>
                  <a:lnTo>
                    <a:pt x="397" y="672"/>
                  </a:lnTo>
                  <a:lnTo>
                    <a:pt x="407" y="754"/>
                  </a:lnTo>
                  <a:lnTo>
                    <a:pt x="409" y="793"/>
                  </a:lnTo>
                  <a:lnTo>
                    <a:pt x="419" y="786"/>
                  </a:lnTo>
                  <a:lnTo>
                    <a:pt x="468" y="740"/>
                  </a:lnTo>
                  <a:lnTo>
                    <a:pt x="499" y="692"/>
                  </a:lnTo>
                  <a:lnTo>
                    <a:pt x="511" y="665"/>
                  </a:lnTo>
                  <a:lnTo>
                    <a:pt x="547" y="582"/>
                  </a:lnTo>
                  <a:lnTo>
                    <a:pt x="671" y="341"/>
                  </a:lnTo>
                  <a:lnTo>
                    <a:pt x="691" y="30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2"/>
            <p:cNvSpPr>
              <a:spLocks/>
            </p:cNvSpPr>
            <p:nvPr/>
          </p:nvSpPr>
          <p:spPr bwMode="auto">
            <a:xfrm>
              <a:off x="3883" y="1278"/>
              <a:ext cx="57" cy="117"/>
            </a:xfrm>
            <a:custGeom>
              <a:avLst/>
              <a:gdLst>
                <a:gd name="T0" fmla="*/ 11 w 173"/>
                <a:gd name="T1" fmla="*/ 158 h 351"/>
                <a:gd name="T2" fmla="*/ 21 w 173"/>
                <a:gd name="T3" fmla="*/ 122 h 351"/>
                <a:gd name="T4" fmla="*/ 49 w 173"/>
                <a:gd name="T5" fmla="*/ 63 h 351"/>
                <a:gd name="T6" fmla="*/ 80 w 173"/>
                <a:gd name="T7" fmla="*/ 20 h 351"/>
                <a:gd name="T8" fmla="*/ 114 w 173"/>
                <a:gd name="T9" fmla="*/ 0 h 351"/>
                <a:gd name="T10" fmla="*/ 129 w 173"/>
                <a:gd name="T11" fmla="*/ 2 h 351"/>
                <a:gd name="T12" fmla="*/ 144 w 173"/>
                <a:gd name="T13" fmla="*/ 9 h 351"/>
                <a:gd name="T14" fmla="*/ 164 w 173"/>
                <a:gd name="T15" fmla="*/ 40 h 351"/>
                <a:gd name="T16" fmla="*/ 173 w 173"/>
                <a:gd name="T17" fmla="*/ 94 h 351"/>
                <a:gd name="T18" fmla="*/ 168 w 173"/>
                <a:gd name="T19" fmla="*/ 158 h 351"/>
                <a:gd name="T20" fmla="*/ 161 w 173"/>
                <a:gd name="T21" fmla="*/ 194 h 351"/>
                <a:gd name="T22" fmla="*/ 151 w 173"/>
                <a:gd name="T23" fmla="*/ 229 h 351"/>
                <a:gd name="T24" fmla="*/ 125 w 173"/>
                <a:gd name="T25" fmla="*/ 290 h 351"/>
                <a:gd name="T26" fmla="*/ 93 w 173"/>
                <a:gd name="T27" fmla="*/ 331 h 351"/>
                <a:gd name="T28" fmla="*/ 60 w 173"/>
                <a:gd name="T29" fmla="*/ 351 h 351"/>
                <a:gd name="T30" fmla="*/ 44 w 173"/>
                <a:gd name="T31" fmla="*/ 350 h 351"/>
                <a:gd name="T32" fmla="*/ 30 w 173"/>
                <a:gd name="T33" fmla="*/ 344 h 351"/>
                <a:gd name="T34" fmla="*/ 8 w 173"/>
                <a:gd name="T35" fmla="*/ 311 h 351"/>
                <a:gd name="T36" fmla="*/ 0 w 173"/>
                <a:gd name="T37" fmla="*/ 259 h 351"/>
                <a:gd name="T38" fmla="*/ 4 w 173"/>
                <a:gd name="T39" fmla="*/ 193 h 351"/>
                <a:gd name="T40" fmla="*/ 11 w 173"/>
                <a:gd name="T41" fmla="*/ 15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351">
                  <a:moveTo>
                    <a:pt x="11" y="158"/>
                  </a:moveTo>
                  <a:lnTo>
                    <a:pt x="21" y="122"/>
                  </a:lnTo>
                  <a:lnTo>
                    <a:pt x="49" y="63"/>
                  </a:lnTo>
                  <a:lnTo>
                    <a:pt x="80" y="20"/>
                  </a:lnTo>
                  <a:lnTo>
                    <a:pt x="114" y="0"/>
                  </a:lnTo>
                  <a:lnTo>
                    <a:pt x="129" y="2"/>
                  </a:lnTo>
                  <a:lnTo>
                    <a:pt x="144" y="9"/>
                  </a:lnTo>
                  <a:lnTo>
                    <a:pt x="164" y="40"/>
                  </a:lnTo>
                  <a:lnTo>
                    <a:pt x="173" y="94"/>
                  </a:lnTo>
                  <a:lnTo>
                    <a:pt x="168" y="158"/>
                  </a:lnTo>
                  <a:lnTo>
                    <a:pt x="161" y="194"/>
                  </a:lnTo>
                  <a:lnTo>
                    <a:pt x="151" y="229"/>
                  </a:lnTo>
                  <a:lnTo>
                    <a:pt x="125" y="290"/>
                  </a:lnTo>
                  <a:lnTo>
                    <a:pt x="93" y="331"/>
                  </a:lnTo>
                  <a:lnTo>
                    <a:pt x="60" y="351"/>
                  </a:lnTo>
                  <a:lnTo>
                    <a:pt x="44" y="350"/>
                  </a:lnTo>
                  <a:lnTo>
                    <a:pt x="30" y="344"/>
                  </a:lnTo>
                  <a:lnTo>
                    <a:pt x="8" y="311"/>
                  </a:lnTo>
                  <a:lnTo>
                    <a:pt x="0" y="259"/>
                  </a:lnTo>
                  <a:lnTo>
                    <a:pt x="4" y="193"/>
                  </a:lnTo>
                  <a:lnTo>
                    <a:pt x="11" y="15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3545" y="1279"/>
              <a:ext cx="58" cy="117"/>
            </a:xfrm>
            <a:custGeom>
              <a:avLst/>
              <a:gdLst>
                <a:gd name="T0" fmla="*/ 161 w 172"/>
                <a:gd name="T1" fmla="*/ 157 h 350"/>
                <a:gd name="T2" fmla="*/ 168 w 172"/>
                <a:gd name="T3" fmla="*/ 193 h 350"/>
                <a:gd name="T4" fmla="*/ 172 w 172"/>
                <a:gd name="T5" fmla="*/ 258 h 350"/>
                <a:gd name="T6" fmla="*/ 164 w 172"/>
                <a:gd name="T7" fmla="*/ 310 h 350"/>
                <a:gd name="T8" fmla="*/ 144 w 172"/>
                <a:gd name="T9" fmla="*/ 343 h 350"/>
                <a:gd name="T10" fmla="*/ 129 w 172"/>
                <a:gd name="T11" fmla="*/ 350 h 350"/>
                <a:gd name="T12" fmla="*/ 113 w 172"/>
                <a:gd name="T13" fmla="*/ 350 h 350"/>
                <a:gd name="T14" fmla="*/ 80 w 172"/>
                <a:gd name="T15" fmla="*/ 332 h 350"/>
                <a:gd name="T16" fmla="*/ 49 w 172"/>
                <a:gd name="T17" fmla="*/ 288 h 350"/>
                <a:gd name="T18" fmla="*/ 21 w 172"/>
                <a:gd name="T19" fmla="*/ 229 h 350"/>
                <a:gd name="T20" fmla="*/ 11 w 172"/>
                <a:gd name="T21" fmla="*/ 193 h 350"/>
                <a:gd name="T22" fmla="*/ 4 w 172"/>
                <a:gd name="T23" fmla="*/ 157 h 350"/>
                <a:gd name="T24" fmla="*/ 0 w 172"/>
                <a:gd name="T25" fmla="*/ 93 h 350"/>
                <a:gd name="T26" fmla="*/ 10 w 172"/>
                <a:gd name="T27" fmla="*/ 41 h 350"/>
                <a:gd name="T28" fmla="*/ 30 w 172"/>
                <a:gd name="T29" fmla="*/ 8 h 350"/>
                <a:gd name="T30" fmla="*/ 44 w 172"/>
                <a:gd name="T31" fmla="*/ 2 h 350"/>
                <a:gd name="T32" fmla="*/ 60 w 172"/>
                <a:gd name="T33" fmla="*/ 0 h 350"/>
                <a:gd name="T34" fmla="*/ 93 w 172"/>
                <a:gd name="T35" fmla="*/ 21 h 350"/>
                <a:gd name="T36" fmla="*/ 125 w 172"/>
                <a:gd name="T37" fmla="*/ 62 h 350"/>
                <a:gd name="T38" fmla="*/ 151 w 172"/>
                <a:gd name="T39" fmla="*/ 123 h 350"/>
                <a:gd name="T40" fmla="*/ 161 w 172"/>
                <a:gd name="T41" fmla="*/ 15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2" h="350">
                  <a:moveTo>
                    <a:pt x="161" y="157"/>
                  </a:moveTo>
                  <a:lnTo>
                    <a:pt x="168" y="193"/>
                  </a:lnTo>
                  <a:lnTo>
                    <a:pt x="172" y="258"/>
                  </a:lnTo>
                  <a:lnTo>
                    <a:pt x="164" y="310"/>
                  </a:lnTo>
                  <a:lnTo>
                    <a:pt x="144" y="343"/>
                  </a:lnTo>
                  <a:lnTo>
                    <a:pt x="129" y="350"/>
                  </a:lnTo>
                  <a:lnTo>
                    <a:pt x="113" y="350"/>
                  </a:lnTo>
                  <a:lnTo>
                    <a:pt x="80" y="332"/>
                  </a:lnTo>
                  <a:lnTo>
                    <a:pt x="49" y="288"/>
                  </a:lnTo>
                  <a:lnTo>
                    <a:pt x="21" y="229"/>
                  </a:lnTo>
                  <a:lnTo>
                    <a:pt x="11" y="193"/>
                  </a:lnTo>
                  <a:lnTo>
                    <a:pt x="4" y="157"/>
                  </a:lnTo>
                  <a:lnTo>
                    <a:pt x="0" y="93"/>
                  </a:lnTo>
                  <a:lnTo>
                    <a:pt x="10" y="41"/>
                  </a:lnTo>
                  <a:lnTo>
                    <a:pt x="30" y="8"/>
                  </a:lnTo>
                  <a:lnTo>
                    <a:pt x="44" y="2"/>
                  </a:lnTo>
                  <a:lnTo>
                    <a:pt x="60" y="0"/>
                  </a:lnTo>
                  <a:lnTo>
                    <a:pt x="93" y="21"/>
                  </a:lnTo>
                  <a:lnTo>
                    <a:pt x="125" y="62"/>
                  </a:lnTo>
                  <a:lnTo>
                    <a:pt x="151" y="123"/>
                  </a:lnTo>
                  <a:lnTo>
                    <a:pt x="161" y="157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3561" y="1055"/>
              <a:ext cx="354" cy="617"/>
            </a:xfrm>
            <a:custGeom>
              <a:avLst/>
              <a:gdLst>
                <a:gd name="T0" fmla="*/ 1054 w 1062"/>
                <a:gd name="T1" fmla="*/ 598 h 1852"/>
                <a:gd name="T2" fmla="*/ 1028 w 1062"/>
                <a:gd name="T3" fmla="*/ 750 h 1852"/>
                <a:gd name="T4" fmla="*/ 1028 w 1062"/>
                <a:gd name="T5" fmla="*/ 799 h 1852"/>
                <a:gd name="T6" fmla="*/ 1010 w 1062"/>
                <a:gd name="T7" fmla="*/ 1051 h 1852"/>
                <a:gd name="T8" fmla="*/ 987 w 1062"/>
                <a:gd name="T9" fmla="*/ 1182 h 1852"/>
                <a:gd name="T10" fmla="*/ 966 w 1062"/>
                <a:gd name="T11" fmla="*/ 1257 h 1852"/>
                <a:gd name="T12" fmla="*/ 951 w 1062"/>
                <a:gd name="T13" fmla="*/ 1289 h 1852"/>
                <a:gd name="T14" fmla="*/ 951 w 1062"/>
                <a:gd name="T15" fmla="*/ 1852 h 1852"/>
                <a:gd name="T16" fmla="*/ 184 w 1062"/>
                <a:gd name="T17" fmla="*/ 1852 h 1852"/>
                <a:gd name="T18" fmla="*/ 158 w 1062"/>
                <a:gd name="T19" fmla="*/ 1339 h 1852"/>
                <a:gd name="T20" fmla="*/ 145 w 1062"/>
                <a:gd name="T21" fmla="*/ 1302 h 1852"/>
                <a:gd name="T22" fmla="*/ 87 w 1062"/>
                <a:gd name="T23" fmla="*/ 1068 h 1852"/>
                <a:gd name="T24" fmla="*/ 64 w 1062"/>
                <a:gd name="T25" fmla="*/ 923 h 1852"/>
                <a:gd name="T26" fmla="*/ 56 w 1062"/>
                <a:gd name="T27" fmla="*/ 825 h 1852"/>
                <a:gd name="T28" fmla="*/ 56 w 1062"/>
                <a:gd name="T29" fmla="*/ 776 h 1852"/>
                <a:gd name="T30" fmla="*/ 46 w 1062"/>
                <a:gd name="T31" fmla="*/ 744 h 1852"/>
                <a:gd name="T32" fmla="*/ 8 w 1062"/>
                <a:gd name="T33" fmla="*/ 564 h 1852"/>
                <a:gd name="T34" fmla="*/ 0 w 1062"/>
                <a:gd name="T35" fmla="*/ 461 h 1852"/>
                <a:gd name="T36" fmla="*/ 0 w 1062"/>
                <a:gd name="T37" fmla="*/ 396 h 1852"/>
                <a:gd name="T38" fmla="*/ 4 w 1062"/>
                <a:gd name="T39" fmla="*/ 367 h 1852"/>
                <a:gd name="T40" fmla="*/ 11 w 1062"/>
                <a:gd name="T41" fmla="*/ 337 h 1852"/>
                <a:gd name="T42" fmla="*/ 40 w 1062"/>
                <a:gd name="T43" fmla="*/ 279 h 1852"/>
                <a:gd name="T44" fmla="*/ 86 w 1062"/>
                <a:gd name="T45" fmla="*/ 220 h 1852"/>
                <a:gd name="T46" fmla="*/ 146 w 1062"/>
                <a:gd name="T47" fmla="*/ 166 h 1852"/>
                <a:gd name="T48" fmla="*/ 216 w 1062"/>
                <a:gd name="T49" fmla="*/ 115 h 1852"/>
                <a:gd name="T50" fmla="*/ 292 w 1062"/>
                <a:gd name="T51" fmla="*/ 72 h 1852"/>
                <a:gd name="T52" fmla="*/ 373 w 1062"/>
                <a:gd name="T53" fmla="*/ 37 h 1852"/>
                <a:gd name="T54" fmla="*/ 452 w 1062"/>
                <a:gd name="T55" fmla="*/ 14 h 1852"/>
                <a:gd name="T56" fmla="*/ 491 w 1062"/>
                <a:gd name="T57" fmla="*/ 9 h 1852"/>
                <a:gd name="T58" fmla="*/ 531 w 1062"/>
                <a:gd name="T59" fmla="*/ 4 h 1852"/>
                <a:gd name="T60" fmla="*/ 625 w 1062"/>
                <a:gd name="T61" fmla="*/ 0 h 1852"/>
                <a:gd name="T62" fmla="*/ 727 w 1062"/>
                <a:gd name="T63" fmla="*/ 9 h 1852"/>
                <a:gd name="T64" fmla="*/ 805 w 1062"/>
                <a:gd name="T65" fmla="*/ 29 h 1852"/>
                <a:gd name="T66" fmla="*/ 853 w 1062"/>
                <a:gd name="T67" fmla="*/ 49 h 1852"/>
                <a:gd name="T68" fmla="*/ 901 w 1062"/>
                <a:gd name="T69" fmla="*/ 78 h 1852"/>
                <a:gd name="T70" fmla="*/ 944 w 1062"/>
                <a:gd name="T71" fmla="*/ 112 h 1852"/>
                <a:gd name="T72" fmla="*/ 982 w 1062"/>
                <a:gd name="T73" fmla="*/ 157 h 1852"/>
                <a:gd name="T74" fmla="*/ 1013 w 1062"/>
                <a:gd name="T75" fmla="*/ 210 h 1852"/>
                <a:gd name="T76" fmla="*/ 1039 w 1062"/>
                <a:gd name="T77" fmla="*/ 275 h 1852"/>
                <a:gd name="T78" fmla="*/ 1055 w 1062"/>
                <a:gd name="T79" fmla="*/ 351 h 1852"/>
                <a:gd name="T80" fmla="*/ 1062 w 1062"/>
                <a:gd name="T81" fmla="*/ 439 h 1852"/>
                <a:gd name="T82" fmla="*/ 1059 w 1062"/>
                <a:gd name="T83" fmla="*/ 540 h 1852"/>
                <a:gd name="T84" fmla="*/ 1054 w 1062"/>
                <a:gd name="T85" fmla="*/ 598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2" h="1852">
                  <a:moveTo>
                    <a:pt x="1054" y="598"/>
                  </a:moveTo>
                  <a:lnTo>
                    <a:pt x="1028" y="750"/>
                  </a:lnTo>
                  <a:lnTo>
                    <a:pt x="1028" y="799"/>
                  </a:lnTo>
                  <a:lnTo>
                    <a:pt x="1010" y="1051"/>
                  </a:lnTo>
                  <a:lnTo>
                    <a:pt x="987" y="1182"/>
                  </a:lnTo>
                  <a:lnTo>
                    <a:pt x="966" y="1257"/>
                  </a:lnTo>
                  <a:lnTo>
                    <a:pt x="951" y="1289"/>
                  </a:lnTo>
                  <a:lnTo>
                    <a:pt x="951" y="1852"/>
                  </a:lnTo>
                  <a:lnTo>
                    <a:pt x="184" y="1852"/>
                  </a:lnTo>
                  <a:lnTo>
                    <a:pt x="158" y="1339"/>
                  </a:lnTo>
                  <a:lnTo>
                    <a:pt x="145" y="1302"/>
                  </a:lnTo>
                  <a:lnTo>
                    <a:pt x="87" y="1068"/>
                  </a:lnTo>
                  <a:lnTo>
                    <a:pt x="64" y="923"/>
                  </a:lnTo>
                  <a:lnTo>
                    <a:pt x="56" y="825"/>
                  </a:lnTo>
                  <a:lnTo>
                    <a:pt x="56" y="776"/>
                  </a:lnTo>
                  <a:lnTo>
                    <a:pt x="46" y="744"/>
                  </a:lnTo>
                  <a:lnTo>
                    <a:pt x="8" y="564"/>
                  </a:lnTo>
                  <a:lnTo>
                    <a:pt x="0" y="461"/>
                  </a:lnTo>
                  <a:lnTo>
                    <a:pt x="0" y="396"/>
                  </a:lnTo>
                  <a:lnTo>
                    <a:pt x="4" y="367"/>
                  </a:lnTo>
                  <a:lnTo>
                    <a:pt x="11" y="337"/>
                  </a:lnTo>
                  <a:lnTo>
                    <a:pt x="40" y="279"/>
                  </a:lnTo>
                  <a:lnTo>
                    <a:pt x="86" y="220"/>
                  </a:lnTo>
                  <a:lnTo>
                    <a:pt x="146" y="166"/>
                  </a:lnTo>
                  <a:lnTo>
                    <a:pt x="216" y="115"/>
                  </a:lnTo>
                  <a:lnTo>
                    <a:pt x="292" y="72"/>
                  </a:lnTo>
                  <a:lnTo>
                    <a:pt x="373" y="37"/>
                  </a:lnTo>
                  <a:lnTo>
                    <a:pt x="452" y="14"/>
                  </a:lnTo>
                  <a:lnTo>
                    <a:pt x="491" y="9"/>
                  </a:lnTo>
                  <a:lnTo>
                    <a:pt x="531" y="4"/>
                  </a:lnTo>
                  <a:lnTo>
                    <a:pt x="625" y="0"/>
                  </a:lnTo>
                  <a:lnTo>
                    <a:pt x="727" y="9"/>
                  </a:lnTo>
                  <a:lnTo>
                    <a:pt x="805" y="29"/>
                  </a:lnTo>
                  <a:lnTo>
                    <a:pt x="853" y="49"/>
                  </a:lnTo>
                  <a:lnTo>
                    <a:pt x="901" y="78"/>
                  </a:lnTo>
                  <a:lnTo>
                    <a:pt x="944" y="112"/>
                  </a:lnTo>
                  <a:lnTo>
                    <a:pt x="982" y="157"/>
                  </a:lnTo>
                  <a:lnTo>
                    <a:pt x="1013" y="210"/>
                  </a:lnTo>
                  <a:lnTo>
                    <a:pt x="1039" y="275"/>
                  </a:lnTo>
                  <a:lnTo>
                    <a:pt x="1055" y="351"/>
                  </a:lnTo>
                  <a:lnTo>
                    <a:pt x="1062" y="439"/>
                  </a:lnTo>
                  <a:lnTo>
                    <a:pt x="1059" y="540"/>
                  </a:lnTo>
                  <a:lnTo>
                    <a:pt x="1054" y="59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3560" y="971"/>
              <a:ext cx="372" cy="343"/>
            </a:xfrm>
            <a:custGeom>
              <a:avLst/>
              <a:gdLst>
                <a:gd name="T0" fmla="*/ 85 w 1116"/>
                <a:gd name="T1" fmla="*/ 772 h 1028"/>
                <a:gd name="T2" fmla="*/ 103 w 1116"/>
                <a:gd name="T3" fmla="*/ 662 h 1028"/>
                <a:gd name="T4" fmla="*/ 184 w 1116"/>
                <a:gd name="T5" fmla="*/ 497 h 1028"/>
                <a:gd name="T6" fmla="*/ 243 w 1116"/>
                <a:gd name="T7" fmla="*/ 436 h 1028"/>
                <a:gd name="T8" fmla="*/ 433 w 1116"/>
                <a:gd name="T9" fmla="*/ 363 h 1028"/>
                <a:gd name="T10" fmla="*/ 622 w 1116"/>
                <a:gd name="T11" fmla="*/ 363 h 1028"/>
                <a:gd name="T12" fmla="*/ 856 w 1116"/>
                <a:gd name="T13" fmla="*/ 435 h 1028"/>
                <a:gd name="T14" fmla="*/ 918 w 1116"/>
                <a:gd name="T15" fmla="*/ 498 h 1028"/>
                <a:gd name="T16" fmla="*/ 953 w 1116"/>
                <a:gd name="T17" fmla="*/ 543 h 1028"/>
                <a:gd name="T18" fmla="*/ 979 w 1116"/>
                <a:gd name="T19" fmla="*/ 602 h 1028"/>
                <a:gd name="T20" fmla="*/ 1006 w 1116"/>
                <a:gd name="T21" fmla="*/ 644 h 1028"/>
                <a:gd name="T22" fmla="*/ 1028 w 1116"/>
                <a:gd name="T23" fmla="*/ 694 h 1028"/>
                <a:gd name="T24" fmla="*/ 1035 w 1116"/>
                <a:gd name="T25" fmla="*/ 952 h 1028"/>
                <a:gd name="T26" fmla="*/ 1057 w 1116"/>
                <a:gd name="T27" fmla="*/ 1002 h 1028"/>
                <a:gd name="T28" fmla="*/ 1088 w 1116"/>
                <a:gd name="T29" fmla="*/ 868 h 1028"/>
                <a:gd name="T30" fmla="*/ 1116 w 1116"/>
                <a:gd name="T31" fmla="*/ 678 h 1028"/>
                <a:gd name="T32" fmla="*/ 1094 w 1116"/>
                <a:gd name="T33" fmla="*/ 418 h 1028"/>
                <a:gd name="T34" fmla="*/ 1042 w 1116"/>
                <a:gd name="T35" fmla="*/ 276 h 1028"/>
                <a:gd name="T36" fmla="*/ 980 w 1116"/>
                <a:gd name="T37" fmla="*/ 183 h 1028"/>
                <a:gd name="T38" fmla="*/ 882 w 1116"/>
                <a:gd name="T39" fmla="*/ 98 h 1028"/>
                <a:gd name="T40" fmla="*/ 689 w 1116"/>
                <a:gd name="T41" fmla="*/ 13 h 1028"/>
                <a:gd name="T42" fmla="*/ 551 w 1116"/>
                <a:gd name="T43" fmla="*/ 0 h 1028"/>
                <a:gd name="T44" fmla="*/ 439 w 1116"/>
                <a:gd name="T45" fmla="*/ 22 h 1028"/>
                <a:gd name="T46" fmla="*/ 331 w 1116"/>
                <a:gd name="T47" fmla="*/ 78 h 1028"/>
                <a:gd name="T48" fmla="*/ 234 w 1116"/>
                <a:gd name="T49" fmla="*/ 177 h 1028"/>
                <a:gd name="T50" fmla="*/ 207 w 1116"/>
                <a:gd name="T51" fmla="*/ 207 h 1028"/>
                <a:gd name="T52" fmla="*/ 112 w 1116"/>
                <a:gd name="T53" fmla="*/ 223 h 1028"/>
                <a:gd name="T54" fmla="*/ 44 w 1116"/>
                <a:gd name="T55" fmla="*/ 300 h 1028"/>
                <a:gd name="T56" fmla="*/ 7 w 1116"/>
                <a:gd name="T57" fmla="*/ 413 h 1028"/>
                <a:gd name="T58" fmla="*/ 6 w 1116"/>
                <a:gd name="T59" fmla="*/ 668 h 1028"/>
                <a:gd name="T60" fmla="*/ 49 w 1116"/>
                <a:gd name="T61" fmla="*/ 877 h 1028"/>
                <a:gd name="T62" fmla="*/ 62 w 1116"/>
                <a:gd name="T63" fmla="*/ 955 h 1028"/>
                <a:gd name="T64" fmla="*/ 85 w 1116"/>
                <a:gd name="T65" fmla="*/ 1028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16" h="1028">
                  <a:moveTo>
                    <a:pt x="85" y="1028"/>
                  </a:moveTo>
                  <a:lnTo>
                    <a:pt x="85" y="772"/>
                  </a:lnTo>
                  <a:lnTo>
                    <a:pt x="86" y="742"/>
                  </a:lnTo>
                  <a:lnTo>
                    <a:pt x="103" y="662"/>
                  </a:lnTo>
                  <a:lnTo>
                    <a:pt x="137" y="576"/>
                  </a:lnTo>
                  <a:lnTo>
                    <a:pt x="184" y="497"/>
                  </a:lnTo>
                  <a:lnTo>
                    <a:pt x="211" y="465"/>
                  </a:lnTo>
                  <a:lnTo>
                    <a:pt x="243" y="436"/>
                  </a:lnTo>
                  <a:lnTo>
                    <a:pt x="327" y="392"/>
                  </a:lnTo>
                  <a:lnTo>
                    <a:pt x="433" y="363"/>
                  </a:lnTo>
                  <a:lnTo>
                    <a:pt x="556" y="356"/>
                  </a:lnTo>
                  <a:lnTo>
                    <a:pt x="622" y="363"/>
                  </a:lnTo>
                  <a:lnTo>
                    <a:pt x="743" y="395"/>
                  </a:lnTo>
                  <a:lnTo>
                    <a:pt x="856" y="435"/>
                  </a:lnTo>
                  <a:lnTo>
                    <a:pt x="897" y="468"/>
                  </a:lnTo>
                  <a:lnTo>
                    <a:pt x="918" y="498"/>
                  </a:lnTo>
                  <a:lnTo>
                    <a:pt x="928" y="515"/>
                  </a:lnTo>
                  <a:lnTo>
                    <a:pt x="953" y="543"/>
                  </a:lnTo>
                  <a:lnTo>
                    <a:pt x="975" y="577"/>
                  </a:lnTo>
                  <a:lnTo>
                    <a:pt x="979" y="602"/>
                  </a:lnTo>
                  <a:lnTo>
                    <a:pt x="989" y="626"/>
                  </a:lnTo>
                  <a:lnTo>
                    <a:pt x="1006" y="644"/>
                  </a:lnTo>
                  <a:lnTo>
                    <a:pt x="1015" y="655"/>
                  </a:lnTo>
                  <a:lnTo>
                    <a:pt x="1028" y="694"/>
                  </a:lnTo>
                  <a:lnTo>
                    <a:pt x="1036" y="773"/>
                  </a:lnTo>
                  <a:lnTo>
                    <a:pt x="1035" y="952"/>
                  </a:lnTo>
                  <a:lnTo>
                    <a:pt x="1031" y="1002"/>
                  </a:lnTo>
                  <a:lnTo>
                    <a:pt x="1057" y="1002"/>
                  </a:lnTo>
                  <a:lnTo>
                    <a:pt x="1059" y="994"/>
                  </a:lnTo>
                  <a:lnTo>
                    <a:pt x="1088" y="868"/>
                  </a:lnTo>
                  <a:lnTo>
                    <a:pt x="1108" y="746"/>
                  </a:lnTo>
                  <a:lnTo>
                    <a:pt x="1116" y="678"/>
                  </a:lnTo>
                  <a:lnTo>
                    <a:pt x="1114" y="530"/>
                  </a:lnTo>
                  <a:lnTo>
                    <a:pt x="1094" y="418"/>
                  </a:lnTo>
                  <a:lnTo>
                    <a:pt x="1072" y="346"/>
                  </a:lnTo>
                  <a:lnTo>
                    <a:pt x="1042" y="276"/>
                  </a:lnTo>
                  <a:lnTo>
                    <a:pt x="1003" y="213"/>
                  </a:lnTo>
                  <a:lnTo>
                    <a:pt x="980" y="183"/>
                  </a:lnTo>
                  <a:lnTo>
                    <a:pt x="954" y="154"/>
                  </a:lnTo>
                  <a:lnTo>
                    <a:pt x="882" y="98"/>
                  </a:lnTo>
                  <a:lnTo>
                    <a:pt x="792" y="49"/>
                  </a:lnTo>
                  <a:lnTo>
                    <a:pt x="689" y="13"/>
                  </a:lnTo>
                  <a:lnTo>
                    <a:pt x="607" y="1"/>
                  </a:lnTo>
                  <a:lnTo>
                    <a:pt x="551" y="0"/>
                  </a:lnTo>
                  <a:lnTo>
                    <a:pt x="495" y="7"/>
                  </a:lnTo>
                  <a:lnTo>
                    <a:pt x="439" y="22"/>
                  </a:lnTo>
                  <a:lnTo>
                    <a:pt x="384" y="45"/>
                  </a:lnTo>
                  <a:lnTo>
                    <a:pt x="331" y="78"/>
                  </a:lnTo>
                  <a:lnTo>
                    <a:pt x="281" y="121"/>
                  </a:lnTo>
                  <a:lnTo>
                    <a:pt x="234" y="177"/>
                  </a:lnTo>
                  <a:lnTo>
                    <a:pt x="211" y="209"/>
                  </a:lnTo>
                  <a:lnTo>
                    <a:pt x="207" y="207"/>
                  </a:lnTo>
                  <a:lnTo>
                    <a:pt x="161" y="204"/>
                  </a:lnTo>
                  <a:lnTo>
                    <a:pt x="112" y="223"/>
                  </a:lnTo>
                  <a:lnTo>
                    <a:pt x="78" y="252"/>
                  </a:lnTo>
                  <a:lnTo>
                    <a:pt x="44" y="300"/>
                  </a:lnTo>
                  <a:lnTo>
                    <a:pt x="17" y="369"/>
                  </a:lnTo>
                  <a:lnTo>
                    <a:pt x="7" y="413"/>
                  </a:lnTo>
                  <a:lnTo>
                    <a:pt x="0" y="507"/>
                  </a:lnTo>
                  <a:lnTo>
                    <a:pt x="6" y="668"/>
                  </a:lnTo>
                  <a:lnTo>
                    <a:pt x="24" y="793"/>
                  </a:lnTo>
                  <a:lnTo>
                    <a:pt x="49" y="877"/>
                  </a:lnTo>
                  <a:lnTo>
                    <a:pt x="59" y="900"/>
                  </a:lnTo>
                  <a:lnTo>
                    <a:pt x="62" y="955"/>
                  </a:lnTo>
                  <a:lnTo>
                    <a:pt x="80" y="1022"/>
                  </a:lnTo>
                  <a:lnTo>
                    <a:pt x="85" y="1028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3613" y="1476"/>
              <a:ext cx="265" cy="170"/>
            </a:xfrm>
            <a:custGeom>
              <a:avLst/>
              <a:gdLst>
                <a:gd name="T0" fmla="*/ 307 w 793"/>
                <a:gd name="T1" fmla="*/ 256 h 511"/>
                <a:gd name="T2" fmla="*/ 265 w 793"/>
                <a:gd name="T3" fmla="*/ 245 h 511"/>
                <a:gd name="T4" fmla="*/ 193 w 793"/>
                <a:gd name="T5" fmla="*/ 217 h 511"/>
                <a:gd name="T6" fmla="*/ 132 w 793"/>
                <a:gd name="T7" fmla="*/ 186 h 511"/>
                <a:gd name="T8" fmla="*/ 86 w 793"/>
                <a:gd name="T9" fmla="*/ 151 h 511"/>
                <a:gd name="T10" fmla="*/ 35 w 793"/>
                <a:gd name="T11" fmla="*/ 101 h 511"/>
                <a:gd name="T12" fmla="*/ 3 w 793"/>
                <a:gd name="T13" fmla="*/ 56 h 511"/>
                <a:gd name="T14" fmla="*/ 0 w 793"/>
                <a:gd name="T15" fmla="*/ 50 h 511"/>
                <a:gd name="T16" fmla="*/ 0 w 793"/>
                <a:gd name="T17" fmla="*/ 50 h 511"/>
                <a:gd name="T18" fmla="*/ 26 w 793"/>
                <a:gd name="T19" fmla="*/ 511 h 511"/>
                <a:gd name="T20" fmla="*/ 144 w 793"/>
                <a:gd name="T21" fmla="*/ 492 h 511"/>
                <a:gd name="T22" fmla="*/ 325 w 793"/>
                <a:gd name="T23" fmla="*/ 452 h 511"/>
                <a:gd name="T24" fmla="*/ 436 w 793"/>
                <a:gd name="T25" fmla="*/ 410 h 511"/>
                <a:gd name="T26" fmla="*/ 487 w 793"/>
                <a:gd name="T27" fmla="*/ 384 h 511"/>
                <a:gd name="T28" fmla="*/ 533 w 793"/>
                <a:gd name="T29" fmla="*/ 358 h 511"/>
                <a:gd name="T30" fmla="*/ 611 w 793"/>
                <a:gd name="T31" fmla="*/ 301 h 511"/>
                <a:gd name="T32" fmla="*/ 671 w 793"/>
                <a:gd name="T33" fmla="*/ 237 h 511"/>
                <a:gd name="T34" fmla="*/ 718 w 793"/>
                <a:gd name="T35" fmla="*/ 174 h 511"/>
                <a:gd name="T36" fmla="*/ 766 w 793"/>
                <a:gd name="T37" fmla="*/ 86 h 511"/>
                <a:gd name="T38" fmla="*/ 792 w 793"/>
                <a:gd name="T39" fmla="*/ 7 h 511"/>
                <a:gd name="T40" fmla="*/ 793 w 793"/>
                <a:gd name="T41" fmla="*/ 0 h 511"/>
                <a:gd name="T42" fmla="*/ 783 w 793"/>
                <a:gd name="T43" fmla="*/ 20 h 511"/>
                <a:gd name="T44" fmla="*/ 750 w 793"/>
                <a:gd name="T45" fmla="*/ 66 h 511"/>
                <a:gd name="T46" fmla="*/ 704 w 793"/>
                <a:gd name="T47" fmla="*/ 115 h 511"/>
                <a:gd name="T48" fmla="*/ 649 w 793"/>
                <a:gd name="T49" fmla="*/ 163 h 511"/>
                <a:gd name="T50" fmla="*/ 585 w 793"/>
                <a:gd name="T51" fmla="*/ 206 h 511"/>
                <a:gd name="T52" fmla="*/ 511 w 793"/>
                <a:gd name="T53" fmla="*/ 240 h 511"/>
                <a:gd name="T54" fmla="*/ 433 w 793"/>
                <a:gd name="T55" fmla="*/ 260 h 511"/>
                <a:gd name="T56" fmla="*/ 350 w 793"/>
                <a:gd name="T57" fmla="*/ 263 h 511"/>
                <a:gd name="T58" fmla="*/ 307 w 793"/>
                <a:gd name="T59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3" h="511">
                  <a:moveTo>
                    <a:pt x="307" y="256"/>
                  </a:moveTo>
                  <a:lnTo>
                    <a:pt x="265" y="245"/>
                  </a:lnTo>
                  <a:lnTo>
                    <a:pt x="193" y="217"/>
                  </a:lnTo>
                  <a:lnTo>
                    <a:pt x="132" y="186"/>
                  </a:lnTo>
                  <a:lnTo>
                    <a:pt x="86" y="151"/>
                  </a:lnTo>
                  <a:lnTo>
                    <a:pt x="35" y="101"/>
                  </a:lnTo>
                  <a:lnTo>
                    <a:pt x="3" y="56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6" y="511"/>
                  </a:lnTo>
                  <a:lnTo>
                    <a:pt x="144" y="492"/>
                  </a:lnTo>
                  <a:lnTo>
                    <a:pt x="325" y="452"/>
                  </a:lnTo>
                  <a:lnTo>
                    <a:pt x="436" y="410"/>
                  </a:lnTo>
                  <a:lnTo>
                    <a:pt x="487" y="384"/>
                  </a:lnTo>
                  <a:lnTo>
                    <a:pt x="533" y="358"/>
                  </a:lnTo>
                  <a:lnTo>
                    <a:pt x="611" y="301"/>
                  </a:lnTo>
                  <a:lnTo>
                    <a:pt x="671" y="237"/>
                  </a:lnTo>
                  <a:lnTo>
                    <a:pt x="718" y="174"/>
                  </a:lnTo>
                  <a:lnTo>
                    <a:pt x="766" y="86"/>
                  </a:lnTo>
                  <a:lnTo>
                    <a:pt x="792" y="7"/>
                  </a:lnTo>
                  <a:lnTo>
                    <a:pt x="793" y="0"/>
                  </a:lnTo>
                  <a:lnTo>
                    <a:pt x="783" y="20"/>
                  </a:lnTo>
                  <a:lnTo>
                    <a:pt x="750" y="66"/>
                  </a:lnTo>
                  <a:lnTo>
                    <a:pt x="704" y="115"/>
                  </a:lnTo>
                  <a:lnTo>
                    <a:pt x="649" y="163"/>
                  </a:lnTo>
                  <a:lnTo>
                    <a:pt x="585" y="206"/>
                  </a:lnTo>
                  <a:lnTo>
                    <a:pt x="511" y="240"/>
                  </a:lnTo>
                  <a:lnTo>
                    <a:pt x="433" y="260"/>
                  </a:lnTo>
                  <a:lnTo>
                    <a:pt x="350" y="263"/>
                  </a:lnTo>
                  <a:lnTo>
                    <a:pt x="307" y="256"/>
                  </a:lnTo>
                  <a:close/>
                </a:path>
              </a:pathLst>
            </a:custGeom>
            <a:solidFill>
              <a:srgbClr val="FAB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3537" y="1664"/>
              <a:ext cx="384" cy="673"/>
            </a:xfrm>
            <a:custGeom>
              <a:avLst/>
              <a:gdLst>
                <a:gd name="T0" fmla="*/ 639 w 1152"/>
                <a:gd name="T1" fmla="*/ 0 h 2021"/>
                <a:gd name="T2" fmla="*/ 1152 w 1152"/>
                <a:gd name="T3" fmla="*/ 0 h 2021"/>
                <a:gd name="T4" fmla="*/ 819 w 1152"/>
                <a:gd name="T5" fmla="*/ 2021 h 2021"/>
                <a:gd name="T6" fmla="*/ 358 w 1152"/>
                <a:gd name="T7" fmla="*/ 1843 h 2021"/>
                <a:gd name="T8" fmla="*/ 0 w 1152"/>
                <a:gd name="T9" fmla="*/ 76 h 2021"/>
                <a:gd name="T10" fmla="*/ 639 w 1152"/>
                <a:gd name="T11" fmla="*/ 0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2" h="2021">
                  <a:moveTo>
                    <a:pt x="639" y="0"/>
                  </a:moveTo>
                  <a:lnTo>
                    <a:pt x="1152" y="0"/>
                  </a:lnTo>
                  <a:lnTo>
                    <a:pt x="819" y="2021"/>
                  </a:lnTo>
                  <a:lnTo>
                    <a:pt x="358" y="1843"/>
                  </a:lnTo>
                  <a:lnTo>
                    <a:pt x="0" y="7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3681" y="1749"/>
              <a:ext cx="120" cy="580"/>
            </a:xfrm>
            <a:custGeom>
              <a:avLst/>
              <a:gdLst>
                <a:gd name="T0" fmla="*/ 155 w 359"/>
                <a:gd name="T1" fmla="*/ 0 h 1741"/>
                <a:gd name="T2" fmla="*/ 129 w 359"/>
                <a:gd name="T3" fmla="*/ 128 h 1741"/>
                <a:gd name="T4" fmla="*/ 119 w 359"/>
                <a:gd name="T5" fmla="*/ 144 h 1741"/>
                <a:gd name="T6" fmla="*/ 70 w 359"/>
                <a:gd name="T7" fmla="*/ 252 h 1741"/>
                <a:gd name="T8" fmla="*/ 38 w 359"/>
                <a:gd name="T9" fmla="*/ 353 h 1741"/>
                <a:gd name="T10" fmla="*/ 26 w 359"/>
                <a:gd name="T11" fmla="*/ 409 h 1741"/>
                <a:gd name="T12" fmla="*/ 18 w 359"/>
                <a:gd name="T13" fmla="*/ 477 h 1741"/>
                <a:gd name="T14" fmla="*/ 6 w 359"/>
                <a:gd name="T15" fmla="*/ 671 h 1741"/>
                <a:gd name="T16" fmla="*/ 0 w 359"/>
                <a:gd name="T17" fmla="*/ 966 h 1741"/>
                <a:gd name="T18" fmla="*/ 0 w 359"/>
                <a:gd name="T19" fmla="*/ 1024 h 1741"/>
                <a:gd name="T20" fmla="*/ 359 w 359"/>
                <a:gd name="T21" fmla="*/ 1741 h 1741"/>
                <a:gd name="T22" fmla="*/ 359 w 359"/>
                <a:gd name="T23" fmla="*/ 1074 h 1741"/>
                <a:gd name="T24" fmla="*/ 359 w 359"/>
                <a:gd name="T25" fmla="*/ 409 h 1741"/>
                <a:gd name="T26" fmla="*/ 333 w 359"/>
                <a:gd name="T27" fmla="*/ 330 h 1741"/>
                <a:gd name="T28" fmla="*/ 281 w 359"/>
                <a:gd name="T29" fmla="*/ 212 h 1741"/>
                <a:gd name="T30" fmla="*/ 260 w 359"/>
                <a:gd name="T31" fmla="*/ 150 h 1741"/>
                <a:gd name="T32" fmla="*/ 257 w 359"/>
                <a:gd name="T33" fmla="*/ 128 h 1741"/>
                <a:gd name="T34" fmla="*/ 257 w 359"/>
                <a:gd name="T35" fmla="*/ 26 h 1741"/>
                <a:gd name="T36" fmla="*/ 155 w 359"/>
                <a:gd name="T37" fmla="*/ 0 h 1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9" h="1741">
                  <a:moveTo>
                    <a:pt x="155" y="0"/>
                  </a:moveTo>
                  <a:lnTo>
                    <a:pt x="129" y="128"/>
                  </a:lnTo>
                  <a:lnTo>
                    <a:pt x="119" y="144"/>
                  </a:lnTo>
                  <a:lnTo>
                    <a:pt x="70" y="252"/>
                  </a:lnTo>
                  <a:lnTo>
                    <a:pt x="38" y="353"/>
                  </a:lnTo>
                  <a:lnTo>
                    <a:pt x="26" y="409"/>
                  </a:lnTo>
                  <a:lnTo>
                    <a:pt x="18" y="477"/>
                  </a:lnTo>
                  <a:lnTo>
                    <a:pt x="6" y="671"/>
                  </a:lnTo>
                  <a:lnTo>
                    <a:pt x="0" y="966"/>
                  </a:lnTo>
                  <a:lnTo>
                    <a:pt x="0" y="1024"/>
                  </a:lnTo>
                  <a:lnTo>
                    <a:pt x="359" y="1741"/>
                  </a:lnTo>
                  <a:lnTo>
                    <a:pt x="359" y="1074"/>
                  </a:lnTo>
                  <a:lnTo>
                    <a:pt x="359" y="409"/>
                  </a:lnTo>
                  <a:lnTo>
                    <a:pt x="333" y="330"/>
                  </a:lnTo>
                  <a:lnTo>
                    <a:pt x="281" y="212"/>
                  </a:lnTo>
                  <a:lnTo>
                    <a:pt x="260" y="150"/>
                  </a:lnTo>
                  <a:lnTo>
                    <a:pt x="257" y="128"/>
                  </a:lnTo>
                  <a:lnTo>
                    <a:pt x="257" y="26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EF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3690" y="1664"/>
              <a:ext cx="145" cy="119"/>
            </a:xfrm>
            <a:custGeom>
              <a:avLst/>
              <a:gdLst>
                <a:gd name="T0" fmla="*/ 0 w 435"/>
                <a:gd name="T1" fmla="*/ 102 h 358"/>
                <a:gd name="T2" fmla="*/ 16 w 435"/>
                <a:gd name="T3" fmla="*/ 128 h 358"/>
                <a:gd name="T4" fmla="*/ 88 w 435"/>
                <a:gd name="T5" fmla="*/ 255 h 358"/>
                <a:gd name="T6" fmla="*/ 124 w 435"/>
                <a:gd name="T7" fmla="*/ 334 h 358"/>
                <a:gd name="T8" fmla="*/ 129 w 435"/>
                <a:gd name="T9" fmla="*/ 358 h 358"/>
                <a:gd name="T10" fmla="*/ 137 w 435"/>
                <a:gd name="T11" fmla="*/ 355 h 358"/>
                <a:gd name="T12" fmla="*/ 193 w 435"/>
                <a:gd name="T13" fmla="*/ 347 h 358"/>
                <a:gd name="T14" fmla="*/ 237 w 435"/>
                <a:gd name="T15" fmla="*/ 350 h 358"/>
                <a:gd name="T16" fmla="*/ 257 w 435"/>
                <a:gd name="T17" fmla="*/ 358 h 358"/>
                <a:gd name="T18" fmla="*/ 270 w 435"/>
                <a:gd name="T19" fmla="*/ 332 h 358"/>
                <a:gd name="T20" fmla="*/ 345 w 435"/>
                <a:gd name="T21" fmla="*/ 211 h 358"/>
                <a:gd name="T22" fmla="*/ 391 w 435"/>
                <a:gd name="T23" fmla="*/ 158 h 358"/>
                <a:gd name="T24" fmla="*/ 421 w 435"/>
                <a:gd name="T25" fmla="*/ 134 h 358"/>
                <a:gd name="T26" fmla="*/ 435 w 435"/>
                <a:gd name="T27" fmla="*/ 128 h 358"/>
                <a:gd name="T28" fmla="*/ 435 w 435"/>
                <a:gd name="T29" fmla="*/ 76 h 358"/>
                <a:gd name="T30" fmla="*/ 432 w 435"/>
                <a:gd name="T31" fmla="*/ 66 h 358"/>
                <a:gd name="T32" fmla="*/ 401 w 435"/>
                <a:gd name="T33" fmla="*/ 44 h 358"/>
                <a:gd name="T34" fmla="*/ 346 w 435"/>
                <a:gd name="T35" fmla="*/ 23 h 358"/>
                <a:gd name="T36" fmla="*/ 275 w 435"/>
                <a:gd name="T37" fmla="*/ 7 h 358"/>
                <a:gd name="T38" fmla="*/ 199 w 435"/>
                <a:gd name="T39" fmla="*/ 0 h 358"/>
                <a:gd name="T40" fmla="*/ 123 w 435"/>
                <a:gd name="T41" fmla="*/ 6 h 358"/>
                <a:gd name="T42" fmla="*/ 74 w 435"/>
                <a:gd name="T43" fmla="*/ 21 h 358"/>
                <a:gd name="T44" fmla="*/ 45 w 435"/>
                <a:gd name="T45" fmla="*/ 37 h 358"/>
                <a:gd name="T46" fmla="*/ 22 w 435"/>
                <a:gd name="T47" fmla="*/ 59 h 358"/>
                <a:gd name="T48" fmla="*/ 6 w 435"/>
                <a:gd name="T49" fmla="*/ 86 h 358"/>
                <a:gd name="T50" fmla="*/ 0 w 435"/>
                <a:gd name="T51" fmla="*/ 102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5" h="358">
                  <a:moveTo>
                    <a:pt x="0" y="102"/>
                  </a:moveTo>
                  <a:lnTo>
                    <a:pt x="16" y="128"/>
                  </a:lnTo>
                  <a:lnTo>
                    <a:pt x="88" y="255"/>
                  </a:lnTo>
                  <a:lnTo>
                    <a:pt x="124" y="334"/>
                  </a:lnTo>
                  <a:lnTo>
                    <a:pt x="129" y="358"/>
                  </a:lnTo>
                  <a:lnTo>
                    <a:pt x="137" y="355"/>
                  </a:lnTo>
                  <a:lnTo>
                    <a:pt x="193" y="347"/>
                  </a:lnTo>
                  <a:lnTo>
                    <a:pt x="237" y="350"/>
                  </a:lnTo>
                  <a:lnTo>
                    <a:pt x="257" y="358"/>
                  </a:lnTo>
                  <a:lnTo>
                    <a:pt x="270" y="332"/>
                  </a:lnTo>
                  <a:lnTo>
                    <a:pt x="345" y="211"/>
                  </a:lnTo>
                  <a:lnTo>
                    <a:pt x="391" y="158"/>
                  </a:lnTo>
                  <a:lnTo>
                    <a:pt x="421" y="134"/>
                  </a:lnTo>
                  <a:lnTo>
                    <a:pt x="435" y="128"/>
                  </a:lnTo>
                  <a:lnTo>
                    <a:pt x="435" y="76"/>
                  </a:lnTo>
                  <a:lnTo>
                    <a:pt x="432" y="66"/>
                  </a:lnTo>
                  <a:lnTo>
                    <a:pt x="401" y="44"/>
                  </a:lnTo>
                  <a:lnTo>
                    <a:pt x="346" y="23"/>
                  </a:lnTo>
                  <a:lnTo>
                    <a:pt x="275" y="7"/>
                  </a:lnTo>
                  <a:lnTo>
                    <a:pt x="199" y="0"/>
                  </a:lnTo>
                  <a:lnTo>
                    <a:pt x="123" y="6"/>
                  </a:lnTo>
                  <a:lnTo>
                    <a:pt x="74" y="21"/>
                  </a:lnTo>
                  <a:lnTo>
                    <a:pt x="45" y="37"/>
                  </a:lnTo>
                  <a:lnTo>
                    <a:pt x="22" y="59"/>
                  </a:lnTo>
                  <a:lnTo>
                    <a:pt x="6" y="86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F1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0"/>
            <p:cNvSpPr>
              <a:spLocks/>
            </p:cNvSpPr>
            <p:nvPr/>
          </p:nvSpPr>
          <p:spPr bwMode="auto">
            <a:xfrm>
              <a:off x="3750" y="1570"/>
              <a:ext cx="171" cy="213"/>
            </a:xfrm>
            <a:custGeom>
              <a:avLst/>
              <a:gdLst>
                <a:gd name="T0" fmla="*/ 384 w 513"/>
                <a:gd name="T1" fmla="*/ 0 h 640"/>
                <a:gd name="T2" fmla="*/ 381 w 513"/>
                <a:gd name="T3" fmla="*/ 10 h 640"/>
                <a:gd name="T4" fmla="*/ 354 w 513"/>
                <a:gd name="T5" fmla="*/ 64 h 640"/>
                <a:gd name="T6" fmla="*/ 325 w 513"/>
                <a:gd name="T7" fmla="*/ 108 h 640"/>
                <a:gd name="T8" fmla="*/ 308 w 513"/>
                <a:gd name="T9" fmla="*/ 128 h 640"/>
                <a:gd name="T10" fmla="*/ 282 w 513"/>
                <a:gd name="T11" fmla="*/ 149 h 640"/>
                <a:gd name="T12" fmla="*/ 189 w 513"/>
                <a:gd name="T13" fmla="*/ 207 h 640"/>
                <a:gd name="T14" fmla="*/ 33 w 513"/>
                <a:gd name="T15" fmla="*/ 292 h 640"/>
                <a:gd name="T16" fmla="*/ 0 w 513"/>
                <a:gd name="T17" fmla="*/ 308 h 640"/>
                <a:gd name="T18" fmla="*/ 358 w 513"/>
                <a:gd name="T19" fmla="*/ 640 h 640"/>
                <a:gd name="T20" fmla="*/ 513 w 513"/>
                <a:gd name="T21" fmla="*/ 230 h 640"/>
                <a:gd name="T22" fmla="*/ 489 w 513"/>
                <a:gd name="T23" fmla="*/ 193 h 640"/>
                <a:gd name="T24" fmla="*/ 441 w 513"/>
                <a:gd name="T25" fmla="*/ 77 h 640"/>
                <a:gd name="T26" fmla="*/ 413 w 513"/>
                <a:gd name="T27" fmla="*/ 28 h 640"/>
                <a:gd name="T28" fmla="*/ 394 w 513"/>
                <a:gd name="T29" fmla="*/ 7 h 640"/>
                <a:gd name="T30" fmla="*/ 384 w 513"/>
                <a:gd name="T31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3" h="640">
                  <a:moveTo>
                    <a:pt x="384" y="0"/>
                  </a:moveTo>
                  <a:lnTo>
                    <a:pt x="381" y="10"/>
                  </a:lnTo>
                  <a:lnTo>
                    <a:pt x="354" y="64"/>
                  </a:lnTo>
                  <a:lnTo>
                    <a:pt x="325" y="108"/>
                  </a:lnTo>
                  <a:lnTo>
                    <a:pt x="308" y="128"/>
                  </a:lnTo>
                  <a:lnTo>
                    <a:pt x="282" y="149"/>
                  </a:lnTo>
                  <a:lnTo>
                    <a:pt x="189" y="207"/>
                  </a:lnTo>
                  <a:lnTo>
                    <a:pt x="33" y="292"/>
                  </a:lnTo>
                  <a:lnTo>
                    <a:pt x="0" y="308"/>
                  </a:lnTo>
                  <a:lnTo>
                    <a:pt x="358" y="640"/>
                  </a:lnTo>
                  <a:lnTo>
                    <a:pt x="513" y="230"/>
                  </a:lnTo>
                  <a:lnTo>
                    <a:pt x="489" y="193"/>
                  </a:lnTo>
                  <a:lnTo>
                    <a:pt x="441" y="77"/>
                  </a:lnTo>
                  <a:lnTo>
                    <a:pt x="413" y="28"/>
                  </a:lnTo>
                  <a:lnTo>
                    <a:pt x="394" y="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1"/>
            <p:cNvSpPr>
              <a:spLocks/>
            </p:cNvSpPr>
            <p:nvPr/>
          </p:nvSpPr>
          <p:spPr bwMode="auto">
            <a:xfrm>
              <a:off x="4081" y="1732"/>
              <a:ext cx="402" cy="1331"/>
            </a:xfrm>
            <a:custGeom>
              <a:avLst/>
              <a:gdLst>
                <a:gd name="T0" fmla="*/ 387 w 1206"/>
                <a:gd name="T1" fmla="*/ 0 h 3995"/>
                <a:gd name="T2" fmla="*/ 476 w 1206"/>
                <a:gd name="T3" fmla="*/ 54 h 3995"/>
                <a:gd name="T4" fmla="*/ 567 w 1206"/>
                <a:gd name="T5" fmla="*/ 180 h 3995"/>
                <a:gd name="T6" fmla="*/ 636 w 1206"/>
                <a:gd name="T7" fmla="*/ 392 h 3995"/>
                <a:gd name="T8" fmla="*/ 702 w 1206"/>
                <a:gd name="T9" fmla="*/ 632 h 3995"/>
                <a:gd name="T10" fmla="*/ 756 w 1206"/>
                <a:gd name="T11" fmla="*/ 723 h 3995"/>
                <a:gd name="T12" fmla="*/ 848 w 1206"/>
                <a:gd name="T13" fmla="*/ 922 h 3995"/>
                <a:gd name="T14" fmla="*/ 983 w 1206"/>
                <a:gd name="T15" fmla="*/ 1275 h 3995"/>
                <a:gd name="T16" fmla="*/ 1179 w 1206"/>
                <a:gd name="T17" fmla="*/ 1915 h 3995"/>
                <a:gd name="T18" fmla="*/ 1206 w 1206"/>
                <a:gd name="T19" fmla="*/ 2100 h 3995"/>
                <a:gd name="T20" fmla="*/ 1195 w 1206"/>
                <a:gd name="T21" fmla="*/ 2367 h 3995"/>
                <a:gd name="T22" fmla="*/ 1132 w 1206"/>
                <a:gd name="T23" fmla="*/ 2729 h 3995"/>
                <a:gd name="T24" fmla="*/ 1064 w 1206"/>
                <a:gd name="T25" fmla="*/ 2925 h 3995"/>
                <a:gd name="T26" fmla="*/ 625 w 1206"/>
                <a:gd name="T27" fmla="*/ 3875 h 3995"/>
                <a:gd name="T28" fmla="*/ 538 w 1206"/>
                <a:gd name="T29" fmla="*/ 3953 h 3995"/>
                <a:gd name="T30" fmla="*/ 248 w 1206"/>
                <a:gd name="T31" fmla="*/ 3623 h 3995"/>
                <a:gd name="T32" fmla="*/ 132 w 1206"/>
                <a:gd name="T33" fmla="*/ 3534 h 3995"/>
                <a:gd name="T34" fmla="*/ 285 w 1206"/>
                <a:gd name="T35" fmla="*/ 3328 h 3995"/>
                <a:gd name="T36" fmla="*/ 394 w 1206"/>
                <a:gd name="T37" fmla="*/ 3069 h 3995"/>
                <a:gd name="T38" fmla="*/ 465 w 1206"/>
                <a:gd name="T39" fmla="*/ 2889 h 3995"/>
                <a:gd name="T40" fmla="*/ 502 w 1206"/>
                <a:gd name="T41" fmla="*/ 2673 h 3995"/>
                <a:gd name="T42" fmla="*/ 525 w 1206"/>
                <a:gd name="T43" fmla="*/ 2576 h 3995"/>
                <a:gd name="T44" fmla="*/ 576 w 1206"/>
                <a:gd name="T45" fmla="*/ 2496 h 3995"/>
                <a:gd name="T46" fmla="*/ 593 w 1206"/>
                <a:gd name="T47" fmla="*/ 2432 h 3995"/>
                <a:gd name="T48" fmla="*/ 574 w 1206"/>
                <a:gd name="T49" fmla="*/ 2310 h 3995"/>
                <a:gd name="T50" fmla="*/ 489 w 1206"/>
                <a:gd name="T51" fmla="*/ 2023 h 3995"/>
                <a:gd name="T52" fmla="*/ 358 w 1206"/>
                <a:gd name="T53" fmla="*/ 1600 h 3995"/>
                <a:gd name="T54" fmla="*/ 295 w 1206"/>
                <a:gd name="T55" fmla="*/ 1446 h 3995"/>
                <a:gd name="T56" fmla="*/ 235 w 1206"/>
                <a:gd name="T57" fmla="*/ 1383 h 3995"/>
                <a:gd name="T58" fmla="*/ 137 w 1206"/>
                <a:gd name="T59" fmla="*/ 1100 h 3995"/>
                <a:gd name="T60" fmla="*/ 19 w 1206"/>
                <a:gd name="T61" fmla="*/ 609 h 3995"/>
                <a:gd name="T62" fmla="*/ 0 w 1206"/>
                <a:gd name="T63" fmla="*/ 363 h 3995"/>
                <a:gd name="T64" fmla="*/ 19 w 1206"/>
                <a:gd name="T65" fmla="*/ 190 h 3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6" h="3995">
                  <a:moveTo>
                    <a:pt x="29" y="154"/>
                  </a:moveTo>
                  <a:lnTo>
                    <a:pt x="387" y="0"/>
                  </a:lnTo>
                  <a:lnTo>
                    <a:pt x="400" y="3"/>
                  </a:lnTo>
                  <a:lnTo>
                    <a:pt x="476" y="54"/>
                  </a:lnTo>
                  <a:lnTo>
                    <a:pt x="537" y="126"/>
                  </a:lnTo>
                  <a:lnTo>
                    <a:pt x="567" y="180"/>
                  </a:lnTo>
                  <a:lnTo>
                    <a:pt x="595" y="248"/>
                  </a:lnTo>
                  <a:lnTo>
                    <a:pt x="636" y="392"/>
                  </a:lnTo>
                  <a:lnTo>
                    <a:pt x="669" y="527"/>
                  </a:lnTo>
                  <a:lnTo>
                    <a:pt x="702" y="632"/>
                  </a:lnTo>
                  <a:lnTo>
                    <a:pt x="720" y="666"/>
                  </a:lnTo>
                  <a:lnTo>
                    <a:pt x="756" y="723"/>
                  </a:lnTo>
                  <a:lnTo>
                    <a:pt x="813" y="848"/>
                  </a:lnTo>
                  <a:lnTo>
                    <a:pt x="848" y="922"/>
                  </a:lnTo>
                  <a:lnTo>
                    <a:pt x="875" y="984"/>
                  </a:lnTo>
                  <a:lnTo>
                    <a:pt x="983" y="1275"/>
                  </a:lnTo>
                  <a:lnTo>
                    <a:pt x="1109" y="1655"/>
                  </a:lnTo>
                  <a:lnTo>
                    <a:pt x="1179" y="1915"/>
                  </a:lnTo>
                  <a:lnTo>
                    <a:pt x="1205" y="2052"/>
                  </a:lnTo>
                  <a:lnTo>
                    <a:pt x="1206" y="2100"/>
                  </a:lnTo>
                  <a:lnTo>
                    <a:pt x="1206" y="2187"/>
                  </a:lnTo>
                  <a:lnTo>
                    <a:pt x="1195" y="2367"/>
                  </a:lnTo>
                  <a:lnTo>
                    <a:pt x="1170" y="2549"/>
                  </a:lnTo>
                  <a:lnTo>
                    <a:pt x="1132" y="2729"/>
                  </a:lnTo>
                  <a:lnTo>
                    <a:pt x="1104" y="2817"/>
                  </a:lnTo>
                  <a:lnTo>
                    <a:pt x="1064" y="2925"/>
                  </a:lnTo>
                  <a:lnTo>
                    <a:pt x="901" y="3289"/>
                  </a:lnTo>
                  <a:lnTo>
                    <a:pt x="625" y="3875"/>
                  </a:lnTo>
                  <a:lnTo>
                    <a:pt x="567" y="3995"/>
                  </a:lnTo>
                  <a:lnTo>
                    <a:pt x="538" y="3953"/>
                  </a:lnTo>
                  <a:lnTo>
                    <a:pt x="360" y="3735"/>
                  </a:lnTo>
                  <a:lnTo>
                    <a:pt x="248" y="3623"/>
                  </a:lnTo>
                  <a:lnTo>
                    <a:pt x="170" y="3558"/>
                  </a:lnTo>
                  <a:lnTo>
                    <a:pt x="132" y="3534"/>
                  </a:lnTo>
                  <a:lnTo>
                    <a:pt x="196" y="3443"/>
                  </a:lnTo>
                  <a:lnTo>
                    <a:pt x="285" y="3328"/>
                  </a:lnTo>
                  <a:lnTo>
                    <a:pt x="298" y="3299"/>
                  </a:lnTo>
                  <a:lnTo>
                    <a:pt x="394" y="3069"/>
                  </a:lnTo>
                  <a:lnTo>
                    <a:pt x="439" y="2945"/>
                  </a:lnTo>
                  <a:lnTo>
                    <a:pt x="465" y="2889"/>
                  </a:lnTo>
                  <a:lnTo>
                    <a:pt x="491" y="2791"/>
                  </a:lnTo>
                  <a:lnTo>
                    <a:pt x="502" y="2673"/>
                  </a:lnTo>
                  <a:lnTo>
                    <a:pt x="515" y="2612"/>
                  </a:lnTo>
                  <a:lnTo>
                    <a:pt x="525" y="2576"/>
                  </a:lnTo>
                  <a:lnTo>
                    <a:pt x="551" y="2530"/>
                  </a:lnTo>
                  <a:lnTo>
                    <a:pt x="576" y="2496"/>
                  </a:lnTo>
                  <a:lnTo>
                    <a:pt x="590" y="2458"/>
                  </a:lnTo>
                  <a:lnTo>
                    <a:pt x="593" y="2432"/>
                  </a:lnTo>
                  <a:lnTo>
                    <a:pt x="590" y="2401"/>
                  </a:lnTo>
                  <a:lnTo>
                    <a:pt x="574" y="2310"/>
                  </a:lnTo>
                  <a:lnTo>
                    <a:pt x="528" y="2141"/>
                  </a:lnTo>
                  <a:lnTo>
                    <a:pt x="489" y="2023"/>
                  </a:lnTo>
                  <a:lnTo>
                    <a:pt x="445" y="1879"/>
                  </a:lnTo>
                  <a:lnTo>
                    <a:pt x="358" y="1600"/>
                  </a:lnTo>
                  <a:lnTo>
                    <a:pt x="318" y="1493"/>
                  </a:lnTo>
                  <a:lnTo>
                    <a:pt x="295" y="1446"/>
                  </a:lnTo>
                  <a:lnTo>
                    <a:pt x="285" y="1434"/>
                  </a:lnTo>
                  <a:lnTo>
                    <a:pt x="235" y="1383"/>
                  </a:lnTo>
                  <a:lnTo>
                    <a:pt x="223" y="1357"/>
                  </a:lnTo>
                  <a:lnTo>
                    <a:pt x="137" y="1100"/>
                  </a:lnTo>
                  <a:lnTo>
                    <a:pt x="59" y="814"/>
                  </a:lnTo>
                  <a:lnTo>
                    <a:pt x="19" y="609"/>
                  </a:lnTo>
                  <a:lnTo>
                    <a:pt x="3" y="458"/>
                  </a:lnTo>
                  <a:lnTo>
                    <a:pt x="0" y="363"/>
                  </a:lnTo>
                  <a:lnTo>
                    <a:pt x="4" y="272"/>
                  </a:lnTo>
                  <a:lnTo>
                    <a:pt x="19" y="190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2"/>
            <p:cNvSpPr>
              <a:spLocks/>
            </p:cNvSpPr>
            <p:nvPr/>
          </p:nvSpPr>
          <p:spPr bwMode="auto">
            <a:xfrm>
              <a:off x="3298" y="1638"/>
              <a:ext cx="486" cy="1500"/>
            </a:xfrm>
            <a:custGeom>
              <a:avLst/>
              <a:gdLst>
                <a:gd name="T0" fmla="*/ 793 w 1458"/>
                <a:gd name="T1" fmla="*/ 0 h 4499"/>
                <a:gd name="T2" fmla="*/ 614 w 1458"/>
                <a:gd name="T3" fmla="*/ 90 h 4499"/>
                <a:gd name="T4" fmla="*/ 282 w 1458"/>
                <a:gd name="T5" fmla="*/ 255 h 4499"/>
                <a:gd name="T6" fmla="*/ 76 w 1458"/>
                <a:gd name="T7" fmla="*/ 358 h 4499"/>
                <a:gd name="T8" fmla="*/ 26 w 1458"/>
                <a:gd name="T9" fmla="*/ 384 h 4499"/>
                <a:gd name="T10" fmla="*/ 51 w 1458"/>
                <a:gd name="T11" fmla="*/ 461 h 4499"/>
                <a:gd name="T12" fmla="*/ 178 w 1458"/>
                <a:gd name="T13" fmla="*/ 872 h 4499"/>
                <a:gd name="T14" fmla="*/ 257 w 1458"/>
                <a:gd name="T15" fmla="*/ 1164 h 4499"/>
                <a:gd name="T16" fmla="*/ 282 w 1458"/>
                <a:gd name="T17" fmla="*/ 1279 h 4499"/>
                <a:gd name="T18" fmla="*/ 371 w 1458"/>
                <a:gd name="T19" fmla="*/ 1766 h 4499"/>
                <a:gd name="T20" fmla="*/ 410 w 1458"/>
                <a:gd name="T21" fmla="*/ 1946 h 4499"/>
                <a:gd name="T22" fmla="*/ 403 w 1458"/>
                <a:gd name="T23" fmla="*/ 2083 h 4499"/>
                <a:gd name="T24" fmla="*/ 344 w 1458"/>
                <a:gd name="T25" fmla="*/ 2798 h 4499"/>
                <a:gd name="T26" fmla="*/ 295 w 1458"/>
                <a:gd name="T27" fmla="*/ 3165 h 4499"/>
                <a:gd name="T28" fmla="*/ 253 w 1458"/>
                <a:gd name="T29" fmla="*/ 3374 h 4499"/>
                <a:gd name="T30" fmla="*/ 230 w 1458"/>
                <a:gd name="T31" fmla="*/ 3456 h 4499"/>
                <a:gd name="T32" fmla="*/ 182 w 1458"/>
                <a:gd name="T33" fmla="*/ 3612 h 4499"/>
                <a:gd name="T34" fmla="*/ 100 w 1458"/>
                <a:gd name="T35" fmla="*/ 3929 h 4499"/>
                <a:gd name="T36" fmla="*/ 13 w 1458"/>
                <a:gd name="T37" fmla="*/ 4313 h 4499"/>
                <a:gd name="T38" fmla="*/ 0 w 1458"/>
                <a:gd name="T39" fmla="*/ 4378 h 4499"/>
                <a:gd name="T40" fmla="*/ 83 w 1458"/>
                <a:gd name="T41" fmla="*/ 4399 h 4499"/>
                <a:gd name="T42" fmla="*/ 436 w 1458"/>
                <a:gd name="T43" fmla="*/ 4470 h 4499"/>
                <a:gd name="T44" fmla="*/ 586 w 1458"/>
                <a:gd name="T45" fmla="*/ 4490 h 4499"/>
                <a:gd name="T46" fmla="*/ 728 w 1458"/>
                <a:gd name="T47" fmla="*/ 4499 h 4499"/>
                <a:gd name="T48" fmla="*/ 849 w 1458"/>
                <a:gd name="T49" fmla="*/ 4492 h 4499"/>
                <a:gd name="T50" fmla="*/ 895 w 1458"/>
                <a:gd name="T51" fmla="*/ 4480 h 4499"/>
                <a:gd name="T52" fmla="*/ 917 w 1458"/>
                <a:gd name="T53" fmla="*/ 4471 h 4499"/>
                <a:gd name="T54" fmla="*/ 959 w 1458"/>
                <a:gd name="T55" fmla="*/ 4448 h 4499"/>
                <a:gd name="T56" fmla="*/ 1015 w 1458"/>
                <a:gd name="T57" fmla="*/ 4401 h 4499"/>
                <a:gd name="T58" fmla="*/ 1084 w 1458"/>
                <a:gd name="T59" fmla="*/ 4314 h 4499"/>
                <a:gd name="T60" fmla="*/ 1146 w 1458"/>
                <a:gd name="T61" fmla="*/ 4208 h 4499"/>
                <a:gd name="T62" fmla="*/ 1228 w 1458"/>
                <a:gd name="T63" fmla="*/ 4029 h 4499"/>
                <a:gd name="T64" fmla="*/ 1317 w 1458"/>
                <a:gd name="T65" fmla="*/ 3789 h 4499"/>
                <a:gd name="T66" fmla="*/ 1356 w 1458"/>
                <a:gd name="T67" fmla="*/ 3687 h 4499"/>
                <a:gd name="T68" fmla="*/ 1375 w 1458"/>
                <a:gd name="T69" fmla="*/ 3633 h 4499"/>
                <a:gd name="T70" fmla="*/ 1399 w 1458"/>
                <a:gd name="T71" fmla="*/ 3488 h 4499"/>
                <a:gd name="T72" fmla="*/ 1414 w 1458"/>
                <a:gd name="T73" fmla="*/ 3312 h 4499"/>
                <a:gd name="T74" fmla="*/ 1419 w 1458"/>
                <a:gd name="T75" fmla="*/ 3122 h 4499"/>
                <a:gd name="T76" fmla="*/ 1414 w 1458"/>
                <a:gd name="T77" fmla="*/ 2669 h 4499"/>
                <a:gd name="T78" fmla="*/ 1408 w 1458"/>
                <a:gd name="T79" fmla="*/ 2559 h 4499"/>
                <a:gd name="T80" fmla="*/ 1458 w 1458"/>
                <a:gd name="T81" fmla="*/ 1946 h 4499"/>
                <a:gd name="T82" fmla="*/ 1369 w 1458"/>
                <a:gd name="T83" fmla="*/ 1740 h 4499"/>
                <a:gd name="T84" fmla="*/ 1151 w 1458"/>
                <a:gd name="T85" fmla="*/ 1255 h 4499"/>
                <a:gd name="T86" fmla="*/ 1123 w 1458"/>
                <a:gd name="T87" fmla="*/ 1201 h 4499"/>
                <a:gd name="T88" fmla="*/ 1068 w 1458"/>
                <a:gd name="T89" fmla="*/ 1059 h 4499"/>
                <a:gd name="T90" fmla="*/ 1018 w 1458"/>
                <a:gd name="T91" fmla="*/ 886 h 4499"/>
                <a:gd name="T92" fmla="*/ 973 w 1458"/>
                <a:gd name="T93" fmla="*/ 700 h 4499"/>
                <a:gd name="T94" fmla="*/ 887 w 1458"/>
                <a:gd name="T95" fmla="*/ 260 h 4499"/>
                <a:gd name="T96" fmla="*/ 871 w 1458"/>
                <a:gd name="T97" fmla="*/ 153 h 4499"/>
                <a:gd name="T98" fmla="*/ 793 w 1458"/>
                <a:gd name="T99" fmla="*/ 0 h 4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58" h="4499">
                  <a:moveTo>
                    <a:pt x="793" y="0"/>
                  </a:moveTo>
                  <a:lnTo>
                    <a:pt x="614" y="90"/>
                  </a:lnTo>
                  <a:lnTo>
                    <a:pt x="282" y="255"/>
                  </a:lnTo>
                  <a:lnTo>
                    <a:pt x="76" y="358"/>
                  </a:lnTo>
                  <a:lnTo>
                    <a:pt x="26" y="384"/>
                  </a:lnTo>
                  <a:lnTo>
                    <a:pt x="51" y="461"/>
                  </a:lnTo>
                  <a:lnTo>
                    <a:pt x="178" y="872"/>
                  </a:lnTo>
                  <a:lnTo>
                    <a:pt x="257" y="1164"/>
                  </a:lnTo>
                  <a:lnTo>
                    <a:pt x="282" y="1279"/>
                  </a:lnTo>
                  <a:lnTo>
                    <a:pt x="371" y="1766"/>
                  </a:lnTo>
                  <a:lnTo>
                    <a:pt x="410" y="1946"/>
                  </a:lnTo>
                  <a:lnTo>
                    <a:pt x="403" y="2083"/>
                  </a:lnTo>
                  <a:lnTo>
                    <a:pt x="344" y="2798"/>
                  </a:lnTo>
                  <a:lnTo>
                    <a:pt x="295" y="3165"/>
                  </a:lnTo>
                  <a:lnTo>
                    <a:pt x="253" y="3374"/>
                  </a:lnTo>
                  <a:lnTo>
                    <a:pt x="230" y="3456"/>
                  </a:lnTo>
                  <a:lnTo>
                    <a:pt x="182" y="3612"/>
                  </a:lnTo>
                  <a:lnTo>
                    <a:pt x="100" y="3929"/>
                  </a:lnTo>
                  <a:lnTo>
                    <a:pt x="13" y="4313"/>
                  </a:lnTo>
                  <a:lnTo>
                    <a:pt x="0" y="4378"/>
                  </a:lnTo>
                  <a:lnTo>
                    <a:pt x="83" y="4399"/>
                  </a:lnTo>
                  <a:lnTo>
                    <a:pt x="436" y="4470"/>
                  </a:lnTo>
                  <a:lnTo>
                    <a:pt x="586" y="4490"/>
                  </a:lnTo>
                  <a:lnTo>
                    <a:pt x="728" y="4499"/>
                  </a:lnTo>
                  <a:lnTo>
                    <a:pt x="849" y="4492"/>
                  </a:lnTo>
                  <a:lnTo>
                    <a:pt x="895" y="4480"/>
                  </a:lnTo>
                  <a:lnTo>
                    <a:pt x="917" y="4471"/>
                  </a:lnTo>
                  <a:lnTo>
                    <a:pt x="959" y="4448"/>
                  </a:lnTo>
                  <a:lnTo>
                    <a:pt x="1015" y="4401"/>
                  </a:lnTo>
                  <a:lnTo>
                    <a:pt x="1084" y="4314"/>
                  </a:lnTo>
                  <a:lnTo>
                    <a:pt x="1146" y="4208"/>
                  </a:lnTo>
                  <a:lnTo>
                    <a:pt x="1228" y="4029"/>
                  </a:lnTo>
                  <a:lnTo>
                    <a:pt x="1317" y="3789"/>
                  </a:lnTo>
                  <a:lnTo>
                    <a:pt x="1356" y="3687"/>
                  </a:lnTo>
                  <a:lnTo>
                    <a:pt x="1375" y="3633"/>
                  </a:lnTo>
                  <a:lnTo>
                    <a:pt x="1399" y="3488"/>
                  </a:lnTo>
                  <a:lnTo>
                    <a:pt x="1414" y="3312"/>
                  </a:lnTo>
                  <a:lnTo>
                    <a:pt x="1419" y="3122"/>
                  </a:lnTo>
                  <a:lnTo>
                    <a:pt x="1414" y="2669"/>
                  </a:lnTo>
                  <a:lnTo>
                    <a:pt x="1408" y="2559"/>
                  </a:lnTo>
                  <a:lnTo>
                    <a:pt x="1458" y="1946"/>
                  </a:lnTo>
                  <a:lnTo>
                    <a:pt x="1369" y="1740"/>
                  </a:lnTo>
                  <a:lnTo>
                    <a:pt x="1151" y="1255"/>
                  </a:lnTo>
                  <a:lnTo>
                    <a:pt x="1123" y="1201"/>
                  </a:lnTo>
                  <a:lnTo>
                    <a:pt x="1068" y="1059"/>
                  </a:lnTo>
                  <a:lnTo>
                    <a:pt x="1018" y="886"/>
                  </a:lnTo>
                  <a:lnTo>
                    <a:pt x="973" y="700"/>
                  </a:lnTo>
                  <a:lnTo>
                    <a:pt x="887" y="260"/>
                  </a:lnTo>
                  <a:lnTo>
                    <a:pt x="871" y="153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3"/>
            <p:cNvSpPr>
              <a:spLocks/>
            </p:cNvSpPr>
            <p:nvPr/>
          </p:nvSpPr>
          <p:spPr bwMode="auto">
            <a:xfrm>
              <a:off x="3731" y="1630"/>
              <a:ext cx="472" cy="1378"/>
            </a:xfrm>
            <a:custGeom>
              <a:avLst/>
              <a:gdLst>
                <a:gd name="T0" fmla="*/ 1295 w 1414"/>
                <a:gd name="T1" fmla="*/ 1788 h 4136"/>
                <a:gd name="T2" fmla="*/ 1148 w 1414"/>
                <a:gd name="T3" fmla="*/ 2396 h 4136"/>
                <a:gd name="T4" fmla="*/ 1130 w 1414"/>
                <a:gd name="T5" fmla="*/ 2610 h 4136"/>
                <a:gd name="T6" fmla="*/ 1177 w 1414"/>
                <a:gd name="T7" fmla="*/ 3186 h 4136"/>
                <a:gd name="T8" fmla="*/ 1185 w 1414"/>
                <a:gd name="T9" fmla="*/ 3503 h 4136"/>
                <a:gd name="T10" fmla="*/ 1179 w 1414"/>
                <a:gd name="T11" fmla="*/ 3576 h 4136"/>
                <a:gd name="T12" fmla="*/ 1152 w 1414"/>
                <a:gd name="T13" fmla="*/ 3690 h 4136"/>
                <a:gd name="T14" fmla="*/ 1156 w 1414"/>
                <a:gd name="T15" fmla="*/ 3762 h 4136"/>
                <a:gd name="T16" fmla="*/ 1175 w 1414"/>
                <a:gd name="T17" fmla="*/ 3920 h 4136"/>
                <a:gd name="T18" fmla="*/ 1182 w 1414"/>
                <a:gd name="T19" fmla="*/ 4121 h 4136"/>
                <a:gd name="T20" fmla="*/ 1112 w 1414"/>
                <a:gd name="T21" fmla="*/ 4136 h 4136"/>
                <a:gd name="T22" fmla="*/ 953 w 1414"/>
                <a:gd name="T23" fmla="*/ 4122 h 4136"/>
                <a:gd name="T24" fmla="*/ 773 w 1414"/>
                <a:gd name="T25" fmla="*/ 4050 h 4136"/>
                <a:gd name="T26" fmla="*/ 667 w 1414"/>
                <a:gd name="T27" fmla="*/ 3982 h 4136"/>
                <a:gd name="T28" fmla="*/ 447 w 1414"/>
                <a:gd name="T29" fmla="*/ 3795 h 4136"/>
                <a:gd name="T30" fmla="*/ 241 w 1414"/>
                <a:gd name="T31" fmla="*/ 3566 h 4136"/>
                <a:gd name="T32" fmla="*/ 88 w 1414"/>
                <a:gd name="T33" fmla="*/ 3332 h 4136"/>
                <a:gd name="T34" fmla="*/ 30 w 1414"/>
                <a:gd name="T35" fmla="*/ 3173 h 4136"/>
                <a:gd name="T36" fmla="*/ 0 w 1414"/>
                <a:gd name="T37" fmla="*/ 2884 h 4136"/>
                <a:gd name="T38" fmla="*/ 30 w 1414"/>
                <a:gd name="T39" fmla="*/ 2354 h 4136"/>
                <a:gd name="T40" fmla="*/ 52 w 1414"/>
                <a:gd name="T41" fmla="*/ 2157 h 4136"/>
                <a:gd name="T42" fmla="*/ 153 w 1414"/>
                <a:gd name="T43" fmla="*/ 1739 h 4136"/>
                <a:gd name="T44" fmla="*/ 305 w 1414"/>
                <a:gd name="T45" fmla="*/ 1362 h 4136"/>
                <a:gd name="T46" fmla="*/ 452 w 1414"/>
                <a:gd name="T47" fmla="*/ 1092 h 4136"/>
                <a:gd name="T48" fmla="*/ 487 w 1414"/>
                <a:gd name="T49" fmla="*/ 982 h 4136"/>
                <a:gd name="T50" fmla="*/ 628 w 1414"/>
                <a:gd name="T51" fmla="*/ 221 h 4136"/>
                <a:gd name="T52" fmla="*/ 644 w 1414"/>
                <a:gd name="T53" fmla="*/ 0 h 4136"/>
                <a:gd name="T54" fmla="*/ 1044 w 1414"/>
                <a:gd name="T55" fmla="*/ 175 h 4136"/>
                <a:gd name="T56" fmla="*/ 1413 w 1414"/>
                <a:gd name="T57" fmla="*/ 306 h 4136"/>
                <a:gd name="T58" fmla="*/ 1394 w 1414"/>
                <a:gd name="T59" fmla="*/ 387 h 4136"/>
                <a:gd name="T60" fmla="*/ 1309 w 1414"/>
                <a:gd name="T61" fmla="*/ 699 h 4136"/>
                <a:gd name="T62" fmla="*/ 1241 w 1414"/>
                <a:gd name="T63" fmla="*/ 1144 h 4136"/>
                <a:gd name="T64" fmla="*/ 1249 w 1414"/>
                <a:gd name="T65" fmla="*/ 1441 h 4136"/>
                <a:gd name="T66" fmla="*/ 1298 w 1414"/>
                <a:gd name="T67" fmla="*/ 1668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4" h="4136">
                  <a:moveTo>
                    <a:pt x="1318" y="1722"/>
                  </a:moveTo>
                  <a:lnTo>
                    <a:pt x="1295" y="1788"/>
                  </a:lnTo>
                  <a:lnTo>
                    <a:pt x="1190" y="2171"/>
                  </a:lnTo>
                  <a:lnTo>
                    <a:pt x="1148" y="2396"/>
                  </a:lnTo>
                  <a:lnTo>
                    <a:pt x="1132" y="2542"/>
                  </a:lnTo>
                  <a:lnTo>
                    <a:pt x="1130" y="2610"/>
                  </a:lnTo>
                  <a:lnTo>
                    <a:pt x="1141" y="2709"/>
                  </a:lnTo>
                  <a:lnTo>
                    <a:pt x="1177" y="3186"/>
                  </a:lnTo>
                  <a:lnTo>
                    <a:pt x="1187" y="3401"/>
                  </a:lnTo>
                  <a:lnTo>
                    <a:pt x="1185" y="3503"/>
                  </a:lnTo>
                  <a:lnTo>
                    <a:pt x="1182" y="3532"/>
                  </a:lnTo>
                  <a:lnTo>
                    <a:pt x="1179" y="3576"/>
                  </a:lnTo>
                  <a:lnTo>
                    <a:pt x="1166" y="3641"/>
                  </a:lnTo>
                  <a:lnTo>
                    <a:pt x="1152" y="3690"/>
                  </a:lnTo>
                  <a:lnTo>
                    <a:pt x="1149" y="3735"/>
                  </a:lnTo>
                  <a:lnTo>
                    <a:pt x="1156" y="3762"/>
                  </a:lnTo>
                  <a:lnTo>
                    <a:pt x="1165" y="3805"/>
                  </a:lnTo>
                  <a:lnTo>
                    <a:pt x="1175" y="3920"/>
                  </a:lnTo>
                  <a:lnTo>
                    <a:pt x="1182" y="4089"/>
                  </a:lnTo>
                  <a:lnTo>
                    <a:pt x="1182" y="4121"/>
                  </a:lnTo>
                  <a:lnTo>
                    <a:pt x="1177" y="4123"/>
                  </a:lnTo>
                  <a:lnTo>
                    <a:pt x="1112" y="4136"/>
                  </a:lnTo>
                  <a:lnTo>
                    <a:pt x="1025" y="4135"/>
                  </a:lnTo>
                  <a:lnTo>
                    <a:pt x="953" y="4122"/>
                  </a:lnTo>
                  <a:lnTo>
                    <a:pt x="868" y="4095"/>
                  </a:lnTo>
                  <a:lnTo>
                    <a:pt x="773" y="4050"/>
                  </a:lnTo>
                  <a:lnTo>
                    <a:pt x="722" y="4018"/>
                  </a:lnTo>
                  <a:lnTo>
                    <a:pt x="667" y="3982"/>
                  </a:lnTo>
                  <a:lnTo>
                    <a:pt x="557" y="3896"/>
                  </a:lnTo>
                  <a:lnTo>
                    <a:pt x="447" y="3795"/>
                  </a:lnTo>
                  <a:lnTo>
                    <a:pt x="339" y="3683"/>
                  </a:lnTo>
                  <a:lnTo>
                    <a:pt x="241" y="3566"/>
                  </a:lnTo>
                  <a:lnTo>
                    <a:pt x="156" y="3447"/>
                  </a:lnTo>
                  <a:lnTo>
                    <a:pt x="88" y="3332"/>
                  </a:lnTo>
                  <a:lnTo>
                    <a:pt x="42" y="3222"/>
                  </a:lnTo>
                  <a:lnTo>
                    <a:pt x="30" y="3173"/>
                  </a:lnTo>
                  <a:lnTo>
                    <a:pt x="13" y="3078"/>
                  </a:lnTo>
                  <a:lnTo>
                    <a:pt x="0" y="2884"/>
                  </a:lnTo>
                  <a:lnTo>
                    <a:pt x="10" y="2578"/>
                  </a:lnTo>
                  <a:lnTo>
                    <a:pt x="30" y="2354"/>
                  </a:lnTo>
                  <a:lnTo>
                    <a:pt x="35" y="2288"/>
                  </a:lnTo>
                  <a:lnTo>
                    <a:pt x="52" y="2157"/>
                  </a:lnTo>
                  <a:lnTo>
                    <a:pt x="88" y="1969"/>
                  </a:lnTo>
                  <a:lnTo>
                    <a:pt x="153" y="1739"/>
                  </a:lnTo>
                  <a:lnTo>
                    <a:pt x="228" y="1535"/>
                  </a:lnTo>
                  <a:lnTo>
                    <a:pt x="305" y="1362"/>
                  </a:lnTo>
                  <a:lnTo>
                    <a:pt x="375" y="1225"/>
                  </a:lnTo>
                  <a:lnTo>
                    <a:pt x="452" y="1092"/>
                  </a:lnTo>
                  <a:lnTo>
                    <a:pt x="465" y="1074"/>
                  </a:lnTo>
                  <a:lnTo>
                    <a:pt x="487" y="982"/>
                  </a:lnTo>
                  <a:lnTo>
                    <a:pt x="588" y="486"/>
                  </a:lnTo>
                  <a:lnTo>
                    <a:pt x="628" y="221"/>
                  </a:lnTo>
                  <a:lnTo>
                    <a:pt x="642" y="64"/>
                  </a:lnTo>
                  <a:lnTo>
                    <a:pt x="644" y="0"/>
                  </a:lnTo>
                  <a:lnTo>
                    <a:pt x="704" y="28"/>
                  </a:lnTo>
                  <a:lnTo>
                    <a:pt x="1044" y="175"/>
                  </a:lnTo>
                  <a:lnTo>
                    <a:pt x="1300" y="273"/>
                  </a:lnTo>
                  <a:lnTo>
                    <a:pt x="1413" y="306"/>
                  </a:lnTo>
                  <a:lnTo>
                    <a:pt x="1414" y="313"/>
                  </a:lnTo>
                  <a:lnTo>
                    <a:pt x="1394" y="387"/>
                  </a:lnTo>
                  <a:lnTo>
                    <a:pt x="1355" y="519"/>
                  </a:lnTo>
                  <a:lnTo>
                    <a:pt x="1309" y="699"/>
                  </a:lnTo>
                  <a:lnTo>
                    <a:pt x="1267" y="911"/>
                  </a:lnTo>
                  <a:lnTo>
                    <a:pt x="1241" y="1144"/>
                  </a:lnTo>
                  <a:lnTo>
                    <a:pt x="1240" y="1323"/>
                  </a:lnTo>
                  <a:lnTo>
                    <a:pt x="1249" y="1441"/>
                  </a:lnTo>
                  <a:lnTo>
                    <a:pt x="1267" y="1558"/>
                  </a:lnTo>
                  <a:lnTo>
                    <a:pt x="1298" y="1668"/>
                  </a:lnTo>
                  <a:lnTo>
                    <a:pt x="1318" y="1722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3750" y="1578"/>
              <a:ext cx="264" cy="836"/>
            </a:xfrm>
            <a:custGeom>
              <a:avLst/>
              <a:gdLst>
                <a:gd name="T0" fmla="*/ 410 w 793"/>
                <a:gd name="T1" fmla="*/ 0 h 2509"/>
                <a:gd name="T2" fmla="*/ 413 w 793"/>
                <a:gd name="T3" fmla="*/ 13 h 2509"/>
                <a:gd name="T4" fmla="*/ 422 w 793"/>
                <a:gd name="T5" fmla="*/ 90 h 2509"/>
                <a:gd name="T6" fmla="*/ 417 w 793"/>
                <a:gd name="T7" fmla="*/ 150 h 2509"/>
                <a:gd name="T8" fmla="*/ 410 w 793"/>
                <a:gd name="T9" fmla="*/ 180 h 2509"/>
                <a:gd name="T10" fmla="*/ 407 w 793"/>
                <a:gd name="T11" fmla="*/ 296 h 2509"/>
                <a:gd name="T12" fmla="*/ 380 w 793"/>
                <a:gd name="T13" fmla="*/ 683 h 2509"/>
                <a:gd name="T14" fmla="*/ 351 w 793"/>
                <a:gd name="T15" fmla="*/ 945 h 2509"/>
                <a:gd name="T16" fmla="*/ 333 w 793"/>
                <a:gd name="T17" fmla="*/ 1050 h 2509"/>
                <a:gd name="T18" fmla="*/ 230 w 793"/>
                <a:gd name="T19" fmla="*/ 1422 h 2509"/>
                <a:gd name="T20" fmla="*/ 102 w 793"/>
                <a:gd name="T21" fmla="*/ 1870 h 2509"/>
                <a:gd name="T22" fmla="*/ 68 w 793"/>
                <a:gd name="T23" fmla="*/ 2001 h 2509"/>
                <a:gd name="T24" fmla="*/ 20 w 793"/>
                <a:gd name="T25" fmla="*/ 2250 h 2509"/>
                <a:gd name="T26" fmla="*/ 0 w 793"/>
                <a:gd name="T27" fmla="*/ 2381 h 2509"/>
                <a:gd name="T28" fmla="*/ 0 w 793"/>
                <a:gd name="T29" fmla="*/ 2509 h 2509"/>
                <a:gd name="T30" fmla="*/ 26 w 793"/>
                <a:gd name="T31" fmla="*/ 2407 h 2509"/>
                <a:gd name="T32" fmla="*/ 102 w 793"/>
                <a:gd name="T33" fmla="*/ 2150 h 2509"/>
                <a:gd name="T34" fmla="*/ 167 w 793"/>
                <a:gd name="T35" fmla="*/ 2003 h 2509"/>
                <a:gd name="T36" fmla="*/ 416 w 793"/>
                <a:gd name="T37" fmla="*/ 1476 h 2509"/>
                <a:gd name="T38" fmla="*/ 513 w 793"/>
                <a:gd name="T39" fmla="*/ 1281 h 2509"/>
                <a:gd name="T40" fmla="*/ 551 w 793"/>
                <a:gd name="T41" fmla="*/ 1200 h 2509"/>
                <a:gd name="T42" fmla="*/ 623 w 793"/>
                <a:gd name="T43" fmla="*/ 1020 h 2509"/>
                <a:gd name="T44" fmla="*/ 687 w 793"/>
                <a:gd name="T45" fmla="*/ 839 h 2509"/>
                <a:gd name="T46" fmla="*/ 731 w 793"/>
                <a:gd name="T47" fmla="*/ 677 h 2509"/>
                <a:gd name="T48" fmla="*/ 743 w 793"/>
                <a:gd name="T49" fmla="*/ 615 h 2509"/>
                <a:gd name="T50" fmla="*/ 762 w 793"/>
                <a:gd name="T51" fmla="*/ 513 h 2509"/>
                <a:gd name="T52" fmla="*/ 790 w 793"/>
                <a:gd name="T53" fmla="*/ 417 h 2509"/>
                <a:gd name="T54" fmla="*/ 793 w 793"/>
                <a:gd name="T55" fmla="*/ 411 h 2509"/>
                <a:gd name="T56" fmla="*/ 641 w 793"/>
                <a:gd name="T57" fmla="*/ 283 h 2509"/>
                <a:gd name="T58" fmla="*/ 717 w 793"/>
                <a:gd name="T59" fmla="*/ 283 h 2509"/>
                <a:gd name="T60" fmla="*/ 707 w 793"/>
                <a:gd name="T61" fmla="*/ 270 h 2509"/>
                <a:gd name="T62" fmla="*/ 652 w 793"/>
                <a:gd name="T63" fmla="*/ 206 h 2509"/>
                <a:gd name="T64" fmla="*/ 609 w 793"/>
                <a:gd name="T65" fmla="*/ 166 h 2509"/>
                <a:gd name="T66" fmla="*/ 589 w 793"/>
                <a:gd name="T67" fmla="*/ 155 h 2509"/>
                <a:gd name="T68" fmla="*/ 547 w 793"/>
                <a:gd name="T69" fmla="*/ 132 h 2509"/>
                <a:gd name="T70" fmla="*/ 481 w 793"/>
                <a:gd name="T71" fmla="*/ 83 h 2509"/>
                <a:gd name="T72" fmla="*/ 446 w 793"/>
                <a:gd name="T73" fmla="*/ 45 h 2509"/>
                <a:gd name="T74" fmla="*/ 436 w 793"/>
                <a:gd name="T75" fmla="*/ 26 h 2509"/>
                <a:gd name="T76" fmla="*/ 436 w 793"/>
                <a:gd name="T77" fmla="*/ 11 h 2509"/>
                <a:gd name="T78" fmla="*/ 426 w 793"/>
                <a:gd name="T79" fmla="*/ 0 h 2509"/>
                <a:gd name="T80" fmla="*/ 410 w 793"/>
                <a:gd name="T81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3" h="2509">
                  <a:moveTo>
                    <a:pt x="410" y="0"/>
                  </a:moveTo>
                  <a:lnTo>
                    <a:pt x="413" y="13"/>
                  </a:lnTo>
                  <a:lnTo>
                    <a:pt x="422" y="90"/>
                  </a:lnTo>
                  <a:lnTo>
                    <a:pt x="417" y="150"/>
                  </a:lnTo>
                  <a:lnTo>
                    <a:pt x="410" y="180"/>
                  </a:lnTo>
                  <a:lnTo>
                    <a:pt x="407" y="296"/>
                  </a:lnTo>
                  <a:lnTo>
                    <a:pt x="380" y="683"/>
                  </a:lnTo>
                  <a:lnTo>
                    <a:pt x="351" y="945"/>
                  </a:lnTo>
                  <a:lnTo>
                    <a:pt x="333" y="1050"/>
                  </a:lnTo>
                  <a:lnTo>
                    <a:pt x="230" y="1422"/>
                  </a:lnTo>
                  <a:lnTo>
                    <a:pt x="102" y="1870"/>
                  </a:lnTo>
                  <a:lnTo>
                    <a:pt x="68" y="2001"/>
                  </a:lnTo>
                  <a:lnTo>
                    <a:pt x="20" y="2250"/>
                  </a:lnTo>
                  <a:lnTo>
                    <a:pt x="0" y="2381"/>
                  </a:lnTo>
                  <a:lnTo>
                    <a:pt x="0" y="2509"/>
                  </a:lnTo>
                  <a:lnTo>
                    <a:pt x="26" y="2407"/>
                  </a:lnTo>
                  <a:lnTo>
                    <a:pt x="102" y="2150"/>
                  </a:lnTo>
                  <a:lnTo>
                    <a:pt x="167" y="2003"/>
                  </a:lnTo>
                  <a:lnTo>
                    <a:pt x="416" y="1476"/>
                  </a:lnTo>
                  <a:lnTo>
                    <a:pt x="513" y="1281"/>
                  </a:lnTo>
                  <a:lnTo>
                    <a:pt x="551" y="1200"/>
                  </a:lnTo>
                  <a:lnTo>
                    <a:pt x="623" y="1020"/>
                  </a:lnTo>
                  <a:lnTo>
                    <a:pt x="687" y="839"/>
                  </a:lnTo>
                  <a:lnTo>
                    <a:pt x="731" y="677"/>
                  </a:lnTo>
                  <a:lnTo>
                    <a:pt x="743" y="615"/>
                  </a:lnTo>
                  <a:lnTo>
                    <a:pt x="762" y="513"/>
                  </a:lnTo>
                  <a:lnTo>
                    <a:pt x="790" y="417"/>
                  </a:lnTo>
                  <a:lnTo>
                    <a:pt x="793" y="411"/>
                  </a:lnTo>
                  <a:lnTo>
                    <a:pt x="641" y="283"/>
                  </a:lnTo>
                  <a:lnTo>
                    <a:pt x="717" y="283"/>
                  </a:lnTo>
                  <a:lnTo>
                    <a:pt x="707" y="270"/>
                  </a:lnTo>
                  <a:lnTo>
                    <a:pt x="652" y="206"/>
                  </a:lnTo>
                  <a:lnTo>
                    <a:pt x="609" y="166"/>
                  </a:lnTo>
                  <a:lnTo>
                    <a:pt x="589" y="155"/>
                  </a:lnTo>
                  <a:lnTo>
                    <a:pt x="547" y="132"/>
                  </a:lnTo>
                  <a:lnTo>
                    <a:pt x="481" y="83"/>
                  </a:lnTo>
                  <a:lnTo>
                    <a:pt x="446" y="45"/>
                  </a:lnTo>
                  <a:lnTo>
                    <a:pt x="436" y="26"/>
                  </a:lnTo>
                  <a:lnTo>
                    <a:pt x="436" y="11"/>
                  </a:lnTo>
                  <a:lnTo>
                    <a:pt x="426" y="0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5"/>
            <p:cNvSpPr>
              <a:spLocks/>
            </p:cNvSpPr>
            <p:nvPr/>
          </p:nvSpPr>
          <p:spPr bwMode="auto">
            <a:xfrm>
              <a:off x="3485" y="1587"/>
              <a:ext cx="291" cy="700"/>
            </a:xfrm>
            <a:custGeom>
              <a:avLst/>
              <a:gdLst>
                <a:gd name="T0" fmla="*/ 384 w 871"/>
                <a:gd name="T1" fmla="*/ 0 h 2100"/>
                <a:gd name="T2" fmla="*/ 384 w 871"/>
                <a:gd name="T3" fmla="*/ 48 h 2100"/>
                <a:gd name="T4" fmla="*/ 390 w 871"/>
                <a:gd name="T5" fmla="*/ 306 h 2100"/>
                <a:gd name="T6" fmla="*/ 401 w 871"/>
                <a:gd name="T7" fmla="*/ 490 h 2100"/>
                <a:gd name="T8" fmla="*/ 410 w 871"/>
                <a:gd name="T9" fmla="*/ 563 h 2100"/>
                <a:gd name="T10" fmla="*/ 426 w 871"/>
                <a:gd name="T11" fmla="*/ 644 h 2100"/>
                <a:gd name="T12" fmla="*/ 512 w 871"/>
                <a:gd name="T13" fmla="*/ 961 h 2100"/>
                <a:gd name="T14" fmla="*/ 627 w 871"/>
                <a:gd name="T15" fmla="*/ 1344 h 2100"/>
                <a:gd name="T16" fmla="*/ 734 w 871"/>
                <a:gd name="T17" fmla="*/ 1661 h 2100"/>
                <a:gd name="T18" fmla="*/ 768 w 871"/>
                <a:gd name="T19" fmla="*/ 1741 h 2100"/>
                <a:gd name="T20" fmla="*/ 794 w 871"/>
                <a:gd name="T21" fmla="*/ 1800 h 2100"/>
                <a:gd name="T22" fmla="*/ 835 w 871"/>
                <a:gd name="T23" fmla="*/ 1923 h 2100"/>
                <a:gd name="T24" fmla="*/ 866 w 871"/>
                <a:gd name="T25" fmla="*/ 2074 h 2100"/>
                <a:gd name="T26" fmla="*/ 871 w 871"/>
                <a:gd name="T27" fmla="*/ 2100 h 2100"/>
                <a:gd name="T28" fmla="*/ 863 w 871"/>
                <a:gd name="T29" fmla="*/ 2093 h 2100"/>
                <a:gd name="T30" fmla="*/ 777 w 871"/>
                <a:gd name="T31" fmla="*/ 1977 h 2100"/>
                <a:gd name="T32" fmla="*/ 691 w 871"/>
                <a:gd name="T33" fmla="*/ 1844 h 2100"/>
                <a:gd name="T34" fmla="*/ 636 w 871"/>
                <a:gd name="T35" fmla="*/ 1753 h 2100"/>
                <a:gd name="T36" fmla="*/ 485 w 871"/>
                <a:gd name="T37" fmla="*/ 1478 h 2100"/>
                <a:gd name="T38" fmla="*/ 322 w 871"/>
                <a:gd name="T39" fmla="*/ 1167 h 2100"/>
                <a:gd name="T40" fmla="*/ 190 w 871"/>
                <a:gd name="T41" fmla="*/ 900 h 2100"/>
                <a:gd name="T42" fmla="*/ 154 w 871"/>
                <a:gd name="T43" fmla="*/ 820 h 2100"/>
                <a:gd name="T44" fmla="*/ 96 w 871"/>
                <a:gd name="T45" fmla="*/ 694 h 2100"/>
                <a:gd name="T46" fmla="*/ 10 w 871"/>
                <a:gd name="T47" fmla="*/ 464 h 2100"/>
                <a:gd name="T48" fmla="*/ 0 w 871"/>
                <a:gd name="T49" fmla="*/ 435 h 2100"/>
                <a:gd name="T50" fmla="*/ 154 w 871"/>
                <a:gd name="T51" fmla="*/ 333 h 2100"/>
                <a:gd name="T52" fmla="*/ 102 w 871"/>
                <a:gd name="T53" fmla="*/ 333 h 2100"/>
                <a:gd name="T54" fmla="*/ 108 w 871"/>
                <a:gd name="T55" fmla="*/ 310 h 2100"/>
                <a:gd name="T56" fmla="*/ 129 w 871"/>
                <a:gd name="T57" fmla="*/ 265 h 2100"/>
                <a:gd name="T58" fmla="*/ 175 w 871"/>
                <a:gd name="T59" fmla="*/ 205 h 2100"/>
                <a:gd name="T60" fmla="*/ 256 w 871"/>
                <a:gd name="T61" fmla="*/ 129 h 2100"/>
                <a:gd name="T62" fmla="*/ 344 w 871"/>
                <a:gd name="T63" fmla="*/ 46 h 2100"/>
                <a:gd name="T64" fmla="*/ 384 w 871"/>
                <a:gd name="T65" fmla="*/ 0 h 2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1" h="2100">
                  <a:moveTo>
                    <a:pt x="384" y="0"/>
                  </a:moveTo>
                  <a:lnTo>
                    <a:pt x="384" y="48"/>
                  </a:lnTo>
                  <a:lnTo>
                    <a:pt x="390" y="306"/>
                  </a:lnTo>
                  <a:lnTo>
                    <a:pt x="401" y="490"/>
                  </a:lnTo>
                  <a:lnTo>
                    <a:pt x="410" y="563"/>
                  </a:lnTo>
                  <a:lnTo>
                    <a:pt x="426" y="644"/>
                  </a:lnTo>
                  <a:lnTo>
                    <a:pt x="512" y="961"/>
                  </a:lnTo>
                  <a:lnTo>
                    <a:pt x="627" y="1344"/>
                  </a:lnTo>
                  <a:lnTo>
                    <a:pt x="734" y="1661"/>
                  </a:lnTo>
                  <a:lnTo>
                    <a:pt x="768" y="1741"/>
                  </a:lnTo>
                  <a:lnTo>
                    <a:pt x="794" y="1800"/>
                  </a:lnTo>
                  <a:lnTo>
                    <a:pt x="835" y="1923"/>
                  </a:lnTo>
                  <a:lnTo>
                    <a:pt x="866" y="2074"/>
                  </a:lnTo>
                  <a:lnTo>
                    <a:pt x="871" y="2100"/>
                  </a:lnTo>
                  <a:lnTo>
                    <a:pt x="863" y="2093"/>
                  </a:lnTo>
                  <a:lnTo>
                    <a:pt x="777" y="1977"/>
                  </a:lnTo>
                  <a:lnTo>
                    <a:pt x="691" y="1844"/>
                  </a:lnTo>
                  <a:lnTo>
                    <a:pt x="636" y="1753"/>
                  </a:lnTo>
                  <a:lnTo>
                    <a:pt x="485" y="1478"/>
                  </a:lnTo>
                  <a:lnTo>
                    <a:pt x="322" y="1167"/>
                  </a:lnTo>
                  <a:lnTo>
                    <a:pt x="190" y="900"/>
                  </a:lnTo>
                  <a:lnTo>
                    <a:pt x="154" y="820"/>
                  </a:lnTo>
                  <a:lnTo>
                    <a:pt x="96" y="694"/>
                  </a:lnTo>
                  <a:lnTo>
                    <a:pt x="10" y="464"/>
                  </a:lnTo>
                  <a:lnTo>
                    <a:pt x="0" y="435"/>
                  </a:lnTo>
                  <a:lnTo>
                    <a:pt x="154" y="333"/>
                  </a:lnTo>
                  <a:lnTo>
                    <a:pt x="102" y="333"/>
                  </a:lnTo>
                  <a:lnTo>
                    <a:pt x="108" y="310"/>
                  </a:lnTo>
                  <a:lnTo>
                    <a:pt x="129" y="265"/>
                  </a:lnTo>
                  <a:lnTo>
                    <a:pt x="175" y="205"/>
                  </a:lnTo>
                  <a:lnTo>
                    <a:pt x="256" y="129"/>
                  </a:lnTo>
                  <a:lnTo>
                    <a:pt x="344" y="4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6"/>
            <p:cNvSpPr>
              <a:spLocks/>
            </p:cNvSpPr>
            <p:nvPr/>
          </p:nvSpPr>
          <p:spPr bwMode="auto">
            <a:xfrm>
              <a:off x="3187" y="1766"/>
              <a:ext cx="239" cy="1450"/>
            </a:xfrm>
            <a:custGeom>
              <a:avLst/>
              <a:gdLst>
                <a:gd name="T0" fmla="*/ 333 w 717"/>
                <a:gd name="T1" fmla="*/ 0 h 4351"/>
                <a:gd name="T2" fmla="*/ 359 w 717"/>
                <a:gd name="T3" fmla="*/ 77 h 4351"/>
                <a:gd name="T4" fmla="*/ 485 w 717"/>
                <a:gd name="T5" fmla="*/ 488 h 4351"/>
                <a:gd name="T6" fmla="*/ 564 w 717"/>
                <a:gd name="T7" fmla="*/ 780 h 4351"/>
                <a:gd name="T8" fmla="*/ 589 w 717"/>
                <a:gd name="T9" fmla="*/ 895 h 4351"/>
                <a:gd name="T10" fmla="*/ 678 w 717"/>
                <a:gd name="T11" fmla="*/ 1382 h 4351"/>
                <a:gd name="T12" fmla="*/ 717 w 717"/>
                <a:gd name="T13" fmla="*/ 1562 h 4351"/>
                <a:gd name="T14" fmla="*/ 691 w 717"/>
                <a:gd name="T15" fmla="*/ 1664 h 4351"/>
                <a:gd name="T16" fmla="*/ 639 w 717"/>
                <a:gd name="T17" fmla="*/ 1894 h 4351"/>
                <a:gd name="T18" fmla="*/ 636 w 717"/>
                <a:gd name="T19" fmla="*/ 1968 h 4351"/>
                <a:gd name="T20" fmla="*/ 608 w 717"/>
                <a:gd name="T21" fmla="*/ 2226 h 4351"/>
                <a:gd name="T22" fmla="*/ 570 w 717"/>
                <a:gd name="T23" fmla="*/ 2528 h 4351"/>
                <a:gd name="T24" fmla="*/ 541 w 717"/>
                <a:gd name="T25" fmla="*/ 2777 h 4351"/>
                <a:gd name="T26" fmla="*/ 537 w 717"/>
                <a:gd name="T27" fmla="*/ 2842 h 4351"/>
                <a:gd name="T28" fmla="*/ 537 w 717"/>
                <a:gd name="T29" fmla="*/ 3097 h 4351"/>
                <a:gd name="T30" fmla="*/ 541 w 717"/>
                <a:gd name="T31" fmla="*/ 3193 h 4351"/>
                <a:gd name="T32" fmla="*/ 560 w 717"/>
                <a:gd name="T33" fmla="*/ 3385 h 4351"/>
                <a:gd name="T34" fmla="*/ 563 w 717"/>
                <a:gd name="T35" fmla="*/ 3481 h 4351"/>
                <a:gd name="T36" fmla="*/ 566 w 717"/>
                <a:gd name="T37" fmla="*/ 3622 h 4351"/>
                <a:gd name="T38" fmla="*/ 586 w 717"/>
                <a:gd name="T39" fmla="*/ 3919 h 4351"/>
                <a:gd name="T40" fmla="*/ 589 w 717"/>
                <a:gd name="T41" fmla="*/ 4044 h 4351"/>
                <a:gd name="T42" fmla="*/ 589 w 717"/>
                <a:gd name="T43" fmla="*/ 4172 h 4351"/>
                <a:gd name="T44" fmla="*/ 582 w 717"/>
                <a:gd name="T45" fmla="*/ 4169 h 4351"/>
                <a:gd name="T46" fmla="*/ 517 w 717"/>
                <a:gd name="T47" fmla="*/ 4161 h 4351"/>
                <a:gd name="T48" fmla="*/ 438 w 717"/>
                <a:gd name="T49" fmla="*/ 4164 h 4351"/>
                <a:gd name="T50" fmla="*/ 384 w 717"/>
                <a:gd name="T51" fmla="*/ 4172 h 4351"/>
                <a:gd name="T52" fmla="*/ 354 w 717"/>
                <a:gd name="T53" fmla="*/ 4178 h 4351"/>
                <a:gd name="T54" fmla="*/ 294 w 717"/>
                <a:gd name="T55" fmla="*/ 4198 h 4351"/>
                <a:gd name="T56" fmla="*/ 203 w 717"/>
                <a:gd name="T57" fmla="*/ 4240 h 4351"/>
                <a:gd name="T58" fmla="*/ 52 w 717"/>
                <a:gd name="T59" fmla="*/ 4332 h 4351"/>
                <a:gd name="T60" fmla="*/ 26 w 717"/>
                <a:gd name="T61" fmla="*/ 4351 h 4351"/>
                <a:gd name="T62" fmla="*/ 23 w 717"/>
                <a:gd name="T63" fmla="*/ 4326 h 4351"/>
                <a:gd name="T64" fmla="*/ 3 w 717"/>
                <a:gd name="T65" fmla="*/ 4105 h 4351"/>
                <a:gd name="T66" fmla="*/ 0 w 717"/>
                <a:gd name="T67" fmla="*/ 3968 h 4351"/>
                <a:gd name="T68" fmla="*/ 0 w 717"/>
                <a:gd name="T69" fmla="*/ 2662 h 4351"/>
                <a:gd name="T70" fmla="*/ 7 w 717"/>
                <a:gd name="T71" fmla="*/ 2377 h 4351"/>
                <a:gd name="T72" fmla="*/ 53 w 717"/>
                <a:gd name="T73" fmla="*/ 1284 h 4351"/>
                <a:gd name="T74" fmla="*/ 69 w 717"/>
                <a:gd name="T75" fmla="*/ 999 h 4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7" h="4351">
                  <a:moveTo>
                    <a:pt x="333" y="0"/>
                  </a:moveTo>
                  <a:lnTo>
                    <a:pt x="359" y="77"/>
                  </a:lnTo>
                  <a:lnTo>
                    <a:pt x="485" y="488"/>
                  </a:lnTo>
                  <a:lnTo>
                    <a:pt x="564" y="780"/>
                  </a:lnTo>
                  <a:lnTo>
                    <a:pt x="589" y="895"/>
                  </a:lnTo>
                  <a:lnTo>
                    <a:pt x="678" y="1382"/>
                  </a:lnTo>
                  <a:lnTo>
                    <a:pt x="717" y="1562"/>
                  </a:lnTo>
                  <a:lnTo>
                    <a:pt x="691" y="1664"/>
                  </a:lnTo>
                  <a:lnTo>
                    <a:pt x="639" y="1894"/>
                  </a:lnTo>
                  <a:lnTo>
                    <a:pt x="636" y="1968"/>
                  </a:lnTo>
                  <a:lnTo>
                    <a:pt x="608" y="2226"/>
                  </a:lnTo>
                  <a:lnTo>
                    <a:pt x="570" y="2528"/>
                  </a:lnTo>
                  <a:lnTo>
                    <a:pt x="541" y="2777"/>
                  </a:lnTo>
                  <a:lnTo>
                    <a:pt x="537" y="2842"/>
                  </a:lnTo>
                  <a:lnTo>
                    <a:pt x="537" y="3097"/>
                  </a:lnTo>
                  <a:lnTo>
                    <a:pt x="541" y="3193"/>
                  </a:lnTo>
                  <a:lnTo>
                    <a:pt x="560" y="3385"/>
                  </a:lnTo>
                  <a:lnTo>
                    <a:pt x="563" y="3481"/>
                  </a:lnTo>
                  <a:lnTo>
                    <a:pt x="566" y="3622"/>
                  </a:lnTo>
                  <a:lnTo>
                    <a:pt x="586" y="3919"/>
                  </a:lnTo>
                  <a:lnTo>
                    <a:pt x="589" y="4044"/>
                  </a:lnTo>
                  <a:lnTo>
                    <a:pt x="589" y="4172"/>
                  </a:lnTo>
                  <a:lnTo>
                    <a:pt x="582" y="4169"/>
                  </a:lnTo>
                  <a:lnTo>
                    <a:pt x="517" y="4161"/>
                  </a:lnTo>
                  <a:lnTo>
                    <a:pt x="438" y="4164"/>
                  </a:lnTo>
                  <a:lnTo>
                    <a:pt x="384" y="4172"/>
                  </a:lnTo>
                  <a:lnTo>
                    <a:pt x="354" y="4178"/>
                  </a:lnTo>
                  <a:lnTo>
                    <a:pt x="294" y="4198"/>
                  </a:lnTo>
                  <a:lnTo>
                    <a:pt x="203" y="4240"/>
                  </a:lnTo>
                  <a:lnTo>
                    <a:pt x="52" y="4332"/>
                  </a:lnTo>
                  <a:lnTo>
                    <a:pt x="26" y="4351"/>
                  </a:lnTo>
                  <a:lnTo>
                    <a:pt x="23" y="4326"/>
                  </a:lnTo>
                  <a:lnTo>
                    <a:pt x="3" y="4105"/>
                  </a:lnTo>
                  <a:lnTo>
                    <a:pt x="0" y="3968"/>
                  </a:lnTo>
                  <a:lnTo>
                    <a:pt x="0" y="2662"/>
                  </a:lnTo>
                  <a:lnTo>
                    <a:pt x="7" y="2377"/>
                  </a:lnTo>
                  <a:lnTo>
                    <a:pt x="53" y="1284"/>
                  </a:lnTo>
                  <a:lnTo>
                    <a:pt x="69" y="9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3596" y="1578"/>
              <a:ext cx="154" cy="196"/>
            </a:xfrm>
            <a:custGeom>
              <a:avLst/>
              <a:gdLst>
                <a:gd name="T0" fmla="*/ 78 w 461"/>
                <a:gd name="T1" fmla="*/ 0 h 589"/>
                <a:gd name="T2" fmla="*/ 112 w 461"/>
                <a:gd name="T3" fmla="*/ 29 h 589"/>
                <a:gd name="T4" fmla="*/ 295 w 461"/>
                <a:gd name="T5" fmla="*/ 165 h 589"/>
                <a:gd name="T6" fmla="*/ 389 w 461"/>
                <a:gd name="T7" fmla="*/ 224 h 589"/>
                <a:gd name="T8" fmla="*/ 441 w 461"/>
                <a:gd name="T9" fmla="*/ 250 h 589"/>
                <a:gd name="T10" fmla="*/ 461 w 461"/>
                <a:gd name="T11" fmla="*/ 257 h 589"/>
                <a:gd name="T12" fmla="*/ 436 w 461"/>
                <a:gd name="T13" fmla="*/ 278 h 589"/>
                <a:gd name="T14" fmla="*/ 297 w 461"/>
                <a:gd name="T15" fmla="*/ 415 h 589"/>
                <a:gd name="T16" fmla="*/ 196 w 461"/>
                <a:gd name="T17" fmla="*/ 530 h 589"/>
                <a:gd name="T18" fmla="*/ 154 w 461"/>
                <a:gd name="T19" fmla="*/ 589 h 589"/>
                <a:gd name="T20" fmla="*/ 115 w 461"/>
                <a:gd name="T21" fmla="*/ 500 h 589"/>
                <a:gd name="T22" fmla="*/ 52 w 461"/>
                <a:gd name="T23" fmla="*/ 359 h 589"/>
                <a:gd name="T24" fmla="*/ 33 w 461"/>
                <a:gd name="T25" fmla="*/ 324 h 589"/>
                <a:gd name="T26" fmla="*/ 5 w 461"/>
                <a:gd name="T27" fmla="*/ 276 h 589"/>
                <a:gd name="T28" fmla="*/ 0 w 461"/>
                <a:gd name="T29" fmla="*/ 257 h 589"/>
                <a:gd name="T30" fmla="*/ 5 w 461"/>
                <a:gd name="T31" fmla="*/ 234 h 589"/>
                <a:gd name="T32" fmla="*/ 30 w 461"/>
                <a:gd name="T33" fmla="*/ 116 h 589"/>
                <a:gd name="T34" fmla="*/ 59 w 461"/>
                <a:gd name="T35" fmla="*/ 32 h 589"/>
                <a:gd name="T36" fmla="*/ 78 w 461"/>
                <a:gd name="T3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1" h="589">
                  <a:moveTo>
                    <a:pt x="78" y="0"/>
                  </a:moveTo>
                  <a:lnTo>
                    <a:pt x="112" y="29"/>
                  </a:lnTo>
                  <a:lnTo>
                    <a:pt x="295" y="165"/>
                  </a:lnTo>
                  <a:lnTo>
                    <a:pt x="389" y="224"/>
                  </a:lnTo>
                  <a:lnTo>
                    <a:pt x="441" y="250"/>
                  </a:lnTo>
                  <a:lnTo>
                    <a:pt x="461" y="257"/>
                  </a:lnTo>
                  <a:lnTo>
                    <a:pt x="436" y="278"/>
                  </a:lnTo>
                  <a:lnTo>
                    <a:pt x="297" y="415"/>
                  </a:lnTo>
                  <a:lnTo>
                    <a:pt x="196" y="530"/>
                  </a:lnTo>
                  <a:lnTo>
                    <a:pt x="154" y="589"/>
                  </a:lnTo>
                  <a:lnTo>
                    <a:pt x="115" y="500"/>
                  </a:lnTo>
                  <a:lnTo>
                    <a:pt x="52" y="359"/>
                  </a:lnTo>
                  <a:lnTo>
                    <a:pt x="33" y="324"/>
                  </a:lnTo>
                  <a:lnTo>
                    <a:pt x="5" y="276"/>
                  </a:lnTo>
                  <a:lnTo>
                    <a:pt x="0" y="257"/>
                  </a:lnTo>
                  <a:lnTo>
                    <a:pt x="5" y="234"/>
                  </a:lnTo>
                  <a:lnTo>
                    <a:pt x="30" y="116"/>
                  </a:lnTo>
                  <a:lnTo>
                    <a:pt x="59" y="3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8"/>
            <p:cNvSpPr>
              <a:spLocks/>
            </p:cNvSpPr>
            <p:nvPr/>
          </p:nvSpPr>
          <p:spPr bwMode="auto">
            <a:xfrm>
              <a:off x="3073" y="3344"/>
              <a:ext cx="413" cy="783"/>
            </a:xfrm>
            <a:custGeom>
              <a:avLst/>
              <a:gdLst>
                <a:gd name="T0" fmla="*/ 7 w 1239"/>
                <a:gd name="T1" fmla="*/ 1695 h 2347"/>
                <a:gd name="T2" fmla="*/ 6 w 1239"/>
                <a:gd name="T3" fmla="*/ 1810 h 2347"/>
                <a:gd name="T4" fmla="*/ 43 w 1239"/>
                <a:gd name="T5" fmla="*/ 1894 h 2347"/>
                <a:gd name="T6" fmla="*/ 111 w 1239"/>
                <a:gd name="T7" fmla="*/ 1946 h 2347"/>
                <a:gd name="T8" fmla="*/ 550 w 1239"/>
                <a:gd name="T9" fmla="*/ 2219 h 2347"/>
                <a:gd name="T10" fmla="*/ 750 w 1239"/>
                <a:gd name="T11" fmla="*/ 2330 h 2347"/>
                <a:gd name="T12" fmla="*/ 836 w 1239"/>
                <a:gd name="T13" fmla="*/ 2347 h 2347"/>
                <a:gd name="T14" fmla="*/ 936 w 1239"/>
                <a:gd name="T15" fmla="*/ 2322 h 2347"/>
                <a:gd name="T16" fmla="*/ 959 w 1239"/>
                <a:gd name="T17" fmla="*/ 2307 h 2347"/>
                <a:gd name="T18" fmla="*/ 1045 w 1239"/>
                <a:gd name="T19" fmla="*/ 2319 h 2347"/>
                <a:gd name="T20" fmla="*/ 1113 w 1239"/>
                <a:gd name="T21" fmla="*/ 2278 h 2347"/>
                <a:gd name="T22" fmla="*/ 1160 w 1239"/>
                <a:gd name="T23" fmla="*/ 2202 h 2347"/>
                <a:gd name="T24" fmla="*/ 1186 w 1239"/>
                <a:gd name="T25" fmla="*/ 2049 h 2347"/>
                <a:gd name="T26" fmla="*/ 1234 w 1239"/>
                <a:gd name="T27" fmla="*/ 1304 h 2347"/>
                <a:gd name="T28" fmla="*/ 1239 w 1239"/>
                <a:gd name="T29" fmla="*/ 1008 h 2347"/>
                <a:gd name="T30" fmla="*/ 1215 w 1239"/>
                <a:gd name="T31" fmla="*/ 618 h 2347"/>
                <a:gd name="T32" fmla="*/ 1157 w 1239"/>
                <a:gd name="T33" fmla="*/ 404 h 2347"/>
                <a:gd name="T34" fmla="*/ 1108 w 1239"/>
                <a:gd name="T35" fmla="*/ 317 h 2347"/>
                <a:gd name="T36" fmla="*/ 956 w 1239"/>
                <a:gd name="T37" fmla="*/ 173 h 2347"/>
                <a:gd name="T38" fmla="*/ 772 w 1239"/>
                <a:gd name="T39" fmla="*/ 71 h 2347"/>
                <a:gd name="T40" fmla="*/ 603 w 1239"/>
                <a:gd name="T41" fmla="*/ 13 h 2347"/>
                <a:gd name="T42" fmla="*/ 520 w 1239"/>
                <a:gd name="T43" fmla="*/ 0 h 2347"/>
                <a:gd name="T44" fmla="*/ 397 w 1239"/>
                <a:gd name="T45" fmla="*/ 18 h 2347"/>
                <a:gd name="T46" fmla="*/ 306 w 1239"/>
                <a:gd name="T47" fmla="*/ 62 h 2347"/>
                <a:gd name="T48" fmla="*/ 240 w 1239"/>
                <a:gd name="T49" fmla="*/ 143 h 2347"/>
                <a:gd name="T50" fmla="*/ 213 w 1239"/>
                <a:gd name="T51" fmla="*/ 231 h 2347"/>
                <a:gd name="T52" fmla="*/ 214 w 1239"/>
                <a:gd name="T53" fmla="*/ 345 h 2347"/>
                <a:gd name="T54" fmla="*/ 322 w 1239"/>
                <a:gd name="T55" fmla="*/ 702 h 2347"/>
                <a:gd name="T56" fmla="*/ 337 w 1239"/>
                <a:gd name="T57" fmla="*/ 769 h 2347"/>
                <a:gd name="T58" fmla="*/ 229 w 1239"/>
                <a:gd name="T59" fmla="*/ 1263 h 2347"/>
                <a:gd name="T60" fmla="*/ 115 w 1239"/>
                <a:gd name="T61" fmla="*/ 1567 h 2347"/>
                <a:gd name="T62" fmla="*/ 27 w 1239"/>
                <a:gd name="T63" fmla="*/ 1679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9" h="2347">
                  <a:moveTo>
                    <a:pt x="8" y="1689"/>
                  </a:moveTo>
                  <a:lnTo>
                    <a:pt x="7" y="1695"/>
                  </a:lnTo>
                  <a:lnTo>
                    <a:pt x="0" y="1750"/>
                  </a:lnTo>
                  <a:lnTo>
                    <a:pt x="6" y="1810"/>
                  </a:lnTo>
                  <a:lnTo>
                    <a:pt x="18" y="1852"/>
                  </a:lnTo>
                  <a:lnTo>
                    <a:pt x="43" y="1894"/>
                  </a:lnTo>
                  <a:lnTo>
                    <a:pt x="83" y="1931"/>
                  </a:lnTo>
                  <a:lnTo>
                    <a:pt x="111" y="1946"/>
                  </a:lnTo>
                  <a:lnTo>
                    <a:pt x="245" y="2029"/>
                  </a:lnTo>
                  <a:lnTo>
                    <a:pt x="550" y="2219"/>
                  </a:lnTo>
                  <a:lnTo>
                    <a:pt x="711" y="2313"/>
                  </a:lnTo>
                  <a:lnTo>
                    <a:pt x="750" y="2330"/>
                  </a:lnTo>
                  <a:lnTo>
                    <a:pt x="779" y="2339"/>
                  </a:lnTo>
                  <a:lnTo>
                    <a:pt x="836" y="2347"/>
                  </a:lnTo>
                  <a:lnTo>
                    <a:pt x="888" y="2343"/>
                  </a:lnTo>
                  <a:lnTo>
                    <a:pt x="936" y="2322"/>
                  </a:lnTo>
                  <a:lnTo>
                    <a:pt x="956" y="2304"/>
                  </a:lnTo>
                  <a:lnTo>
                    <a:pt x="959" y="2307"/>
                  </a:lnTo>
                  <a:lnTo>
                    <a:pt x="999" y="2320"/>
                  </a:lnTo>
                  <a:lnTo>
                    <a:pt x="1045" y="2319"/>
                  </a:lnTo>
                  <a:lnTo>
                    <a:pt x="1078" y="2306"/>
                  </a:lnTo>
                  <a:lnTo>
                    <a:pt x="1113" y="2278"/>
                  </a:lnTo>
                  <a:lnTo>
                    <a:pt x="1146" y="2234"/>
                  </a:lnTo>
                  <a:lnTo>
                    <a:pt x="1160" y="2202"/>
                  </a:lnTo>
                  <a:lnTo>
                    <a:pt x="1169" y="2165"/>
                  </a:lnTo>
                  <a:lnTo>
                    <a:pt x="1186" y="2049"/>
                  </a:lnTo>
                  <a:lnTo>
                    <a:pt x="1208" y="1819"/>
                  </a:lnTo>
                  <a:lnTo>
                    <a:pt x="1234" y="1304"/>
                  </a:lnTo>
                  <a:lnTo>
                    <a:pt x="1237" y="1126"/>
                  </a:lnTo>
                  <a:lnTo>
                    <a:pt x="1239" y="1008"/>
                  </a:lnTo>
                  <a:lnTo>
                    <a:pt x="1229" y="735"/>
                  </a:lnTo>
                  <a:lnTo>
                    <a:pt x="1215" y="618"/>
                  </a:lnTo>
                  <a:lnTo>
                    <a:pt x="1192" y="506"/>
                  </a:lnTo>
                  <a:lnTo>
                    <a:pt x="1157" y="404"/>
                  </a:lnTo>
                  <a:lnTo>
                    <a:pt x="1134" y="359"/>
                  </a:lnTo>
                  <a:lnTo>
                    <a:pt x="1108" y="317"/>
                  </a:lnTo>
                  <a:lnTo>
                    <a:pt x="1039" y="239"/>
                  </a:lnTo>
                  <a:lnTo>
                    <a:pt x="956" y="173"/>
                  </a:lnTo>
                  <a:lnTo>
                    <a:pt x="865" y="117"/>
                  </a:lnTo>
                  <a:lnTo>
                    <a:pt x="772" y="71"/>
                  </a:lnTo>
                  <a:lnTo>
                    <a:pt x="682" y="36"/>
                  </a:lnTo>
                  <a:lnTo>
                    <a:pt x="603" y="13"/>
                  </a:lnTo>
                  <a:lnTo>
                    <a:pt x="541" y="2"/>
                  </a:lnTo>
                  <a:lnTo>
                    <a:pt x="520" y="0"/>
                  </a:lnTo>
                  <a:lnTo>
                    <a:pt x="472" y="2"/>
                  </a:lnTo>
                  <a:lnTo>
                    <a:pt x="397" y="18"/>
                  </a:lnTo>
                  <a:lnTo>
                    <a:pt x="350" y="36"/>
                  </a:lnTo>
                  <a:lnTo>
                    <a:pt x="306" y="62"/>
                  </a:lnTo>
                  <a:lnTo>
                    <a:pt x="269" y="98"/>
                  </a:lnTo>
                  <a:lnTo>
                    <a:pt x="240" y="143"/>
                  </a:lnTo>
                  <a:lnTo>
                    <a:pt x="219" y="199"/>
                  </a:lnTo>
                  <a:lnTo>
                    <a:pt x="213" y="231"/>
                  </a:lnTo>
                  <a:lnTo>
                    <a:pt x="210" y="265"/>
                  </a:lnTo>
                  <a:lnTo>
                    <a:pt x="214" y="345"/>
                  </a:lnTo>
                  <a:lnTo>
                    <a:pt x="242" y="473"/>
                  </a:lnTo>
                  <a:lnTo>
                    <a:pt x="322" y="702"/>
                  </a:lnTo>
                  <a:lnTo>
                    <a:pt x="341" y="743"/>
                  </a:lnTo>
                  <a:lnTo>
                    <a:pt x="337" y="769"/>
                  </a:lnTo>
                  <a:lnTo>
                    <a:pt x="292" y="1011"/>
                  </a:lnTo>
                  <a:lnTo>
                    <a:pt x="229" y="1263"/>
                  </a:lnTo>
                  <a:lnTo>
                    <a:pt x="177" y="1426"/>
                  </a:lnTo>
                  <a:lnTo>
                    <a:pt x="115" y="1567"/>
                  </a:lnTo>
                  <a:lnTo>
                    <a:pt x="65" y="1643"/>
                  </a:lnTo>
                  <a:lnTo>
                    <a:pt x="27" y="1679"/>
                  </a:lnTo>
                  <a:lnTo>
                    <a:pt x="8" y="16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9"/>
            <p:cNvSpPr>
              <a:spLocks/>
            </p:cNvSpPr>
            <p:nvPr/>
          </p:nvSpPr>
          <p:spPr bwMode="auto">
            <a:xfrm>
              <a:off x="3187" y="3180"/>
              <a:ext cx="162" cy="267"/>
            </a:xfrm>
            <a:custGeom>
              <a:avLst/>
              <a:gdLst>
                <a:gd name="T0" fmla="*/ 102 w 487"/>
                <a:gd name="T1" fmla="*/ 699 h 803"/>
                <a:gd name="T2" fmla="*/ 128 w 487"/>
                <a:gd name="T3" fmla="*/ 584 h 803"/>
                <a:gd name="T4" fmla="*/ 179 w 487"/>
                <a:gd name="T5" fmla="*/ 366 h 803"/>
                <a:gd name="T6" fmla="*/ 199 w 487"/>
                <a:gd name="T7" fmla="*/ 300 h 803"/>
                <a:gd name="T8" fmla="*/ 227 w 487"/>
                <a:gd name="T9" fmla="*/ 242 h 803"/>
                <a:gd name="T10" fmla="*/ 230 w 487"/>
                <a:gd name="T11" fmla="*/ 238 h 803"/>
                <a:gd name="T12" fmla="*/ 249 w 487"/>
                <a:gd name="T13" fmla="*/ 238 h 803"/>
                <a:gd name="T14" fmla="*/ 341 w 487"/>
                <a:gd name="T15" fmla="*/ 263 h 803"/>
                <a:gd name="T16" fmla="*/ 384 w 487"/>
                <a:gd name="T17" fmla="*/ 293 h 803"/>
                <a:gd name="T18" fmla="*/ 403 w 487"/>
                <a:gd name="T19" fmla="*/ 323 h 803"/>
                <a:gd name="T20" fmla="*/ 409 w 487"/>
                <a:gd name="T21" fmla="*/ 342 h 803"/>
                <a:gd name="T22" fmla="*/ 407 w 487"/>
                <a:gd name="T23" fmla="*/ 391 h 803"/>
                <a:gd name="T24" fmla="*/ 386 w 487"/>
                <a:gd name="T25" fmla="*/ 507 h 803"/>
                <a:gd name="T26" fmla="*/ 357 w 487"/>
                <a:gd name="T27" fmla="*/ 628 h 803"/>
                <a:gd name="T28" fmla="*/ 335 w 487"/>
                <a:gd name="T29" fmla="*/ 735 h 803"/>
                <a:gd name="T30" fmla="*/ 333 w 487"/>
                <a:gd name="T31" fmla="*/ 777 h 803"/>
                <a:gd name="T32" fmla="*/ 409 w 487"/>
                <a:gd name="T33" fmla="*/ 803 h 803"/>
                <a:gd name="T34" fmla="*/ 409 w 487"/>
                <a:gd name="T35" fmla="*/ 782 h 803"/>
                <a:gd name="T36" fmla="*/ 416 w 487"/>
                <a:gd name="T37" fmla="*/ 671 h 803"/>
                <a:gd name="T38" fmla="*/ 426 w 487"/>
                <a:gd name="T39" fmla="*/ 585 h 803"/>
                <a:gd name="T40" fmla="*/ 435 w 487"/>
                <a:gd name="T41" fmla="*/ 546 h 803"/>
                <a:gd name="T42" fmla="*/ 455 w 487"/>
                <a:gd name="T43" fmla="*/ 476 h 803"/>
                <a:gd name="T44" fmla="*/ 484 w 487"/>
                <a:gd name="T45" fmla="*/ 274 h 803"/>
                <a:gd name="T46" fmla="*/ 487 w 487"/>
                <a:gd name="T47" fmla="*/ 188 h 803"/>
                <a:gd name="T48" fmla="*/ 485 w 487"/>
                <a:gd name="T49" fmla="*/ 150 h 803"/>
                <a:gd name="T50" fmla="*/ 468 w 487"/>
                <a:gd name="T51" fmla="*/ 91 h 803"/>
                <a:gd name="T52" fmla="*/ 439 w 487"/>
                <a:gd name="T53" fmla="*/ 48 h 803"/>
                <a:gd name="T54" fmla="*/ 403 w 487"/>
                <a:gd name="T55" fmla="*/ 19 h 803"/>
                <a:gd name="T56" fmla="*/ 384 w 487"/>
                <a:gd name="T57" fmla="*/ 8 h 803"/>
                <a:gd name="T58" fmla="*/ 373 w 487"/>
                <a:gd name="T59" fmla="*/ 3 h 803"/>
                <a:gd name="T60" fmla="*/ 344 w 487"/>
                <a:gd name="T61" fmla="*/ 0 h 803"/>
                <a:gd name="T62" fmla="*/ 288 w 487"/>
                <a:gd name="T63" fmla="*/ 8 h 803"/>
                <a:gd name="T64" fmla="*/ 206 w 487"/>
                <a:gd name="T65" fmla="*/ 31 h 803"/>
                <a:gd name="T66" fmla="*/ 157 w 487"/>
                <a:gd name="T67" fmla="*/ 57 h 803"/>
                <a:gd name="T68" fmla="*/ 134 w 487"/>
                <a:gd name="T69" fmla="*/ 75 h 803"/>
                <a:gd name="T70" fmla="*/ 128 w 487"/>
                <a:gd name="T71" fmla="*/ 85 h 803"/>
                <a:gd name="T72" fmla="*/ 105 w 487"/>
                <a:gd name="T73" fmla="*/ 162 h 803"/>
                <a:gd name="T74" fmla="*/ 48 w 487"/>
                <a:gd name="T75" fmla="*/ 382 h 803"/>
                <a:gd name="T76" fmla="*/ 26 w 487"/>
                <a:gd name="T77" fmla="*/ 444 h 803"/>
                <a:gd name="T78" fmla="*/ 10 w 487"/>
                <a:gd name="T79" fmla="*/ 497 h 803"/>
                <a:gd name="T80" fmla="*/ 0 w 487"/>
                <a:gd name="T81" fmla="*/ 565 h 803"/>
                <a:gd name="T82" fmla="*/ 0 w 487"/>
                <a:gd name="T83" fmla="*/ 571 h 803"/>
                <a:gd name="T84" fmla="*/ 6 w 487"/>
                <a:gd name="T85" fmla="*/ 588 h 803"/>
                <a:gd name="T86" fmla="*/ 48 w 487"/>
                <a:gd name="T87" fmla="*/ 660 h 803"/>
                <a:gd name="T88" fmla="*/ 73 w 487"/>
                <a:gd name="T89" fmla="*/ 687 h 803"/>
                <a:gd name="T90" fmla="*/ 92 w 487"/>
                <a:gd name="T91" fmla="*/ 699 h 803"/>
                <a:gd name="T92" fmla="*/ 102 w 487"/>
                <a:gd name="T93" fmla="*/ 69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7" h="803">
                  <a:moveTo>
                    <a:pt x="102" y="699"/>
                  </a:moveTo>
                  <a:lnTo>
                    <a:pt x="128" y="584"/>
                  </a:lnTo>
                  <a:lnTo>
                    <a:pt x="179" y="366"/>
                  </a:lnTo>
                  <a:lnTo>
                    <a:pt x="199" y="300"/>
                  </a:lnTo>
                  <a:lnTo>
                    <a:pt x="227" y="242"/>
                  </a:lnTo>
                  <a:lnTo>
                    <a:pt x="230" y="238"/>
                  </a:lnTo>
                  <a:lnTo>
                    <a:pt x="249" y="238"/>
                  </a:lnTo>
                  <a:lnTo>
                    <a:pt x="341" y="263"/>
                  </a:lnTo>
                  <a:lnTo>
                    <a:pt x="384" y="293"/>
                  </a:lnTo>
                  <a:lnTo>
                    <a:pt x="403" y="323"/>
                  </a:lnTo>
                  <a:lnTo>
                    <a:pt x="409" y="342"/>
                  </a:lnTo>
                  <a:lnTo>
                    <a:pt x="407" y="391"/>
                  </a:lnTo>
                  <a:lnTo>
                    <a:pt x="386" y="507"/>
                  </a:lnTo>
                  <a:lnTo>
                    <a:pt x="357" y="628"/>
                  </a:lnTo>
                  <a:lnTo>
                    <a:pt x="335" y="735"/>
                  </a:lnTo>
                  <a:lnTo>
                    <a:pt x="333" y="777"/>
                  </a:lnTo>
                  <a:lnTo>
                    <a:pt x="409" y="803"/>
                  </a:lnTo>
                  <a:lnTo>
                    <a:pt x="409" y="782"/>
                  </a:lnTo>
                  <a:lnTo>
                    <a:pt x="416" y="671"/>
                  </a:lnTo>
                  <a:lnTo>
                    <a:pt x="426" y="585"/>
                  </a:lnTo>
                  <a:lnTo>
                    <a:pt x="435" y="546"/>
                  </a:lnTo>
                  <a:lnTo>
                    <a:pt x="455" y="476"/>
                  </a:lnTo>
                  <a:lnTo>
                    <a:pt x="484" y="274"/>
                  </a:lnTo>
                  <a:lnTo>
                    <a:pt x="487" y="188"/>
                  </a:lnTo>
                  <a:lnTo>
                    <a:pt x="485" y="150"/>
                  </a:lnTo>
                  <a:lnTo>
                    <a:pt x="468" y="91"/>
                  </a:lnTo>
                  <a:lnTo>
                    <a:pt x="439" y="48"/>
                  </a:lnTo>
                  <a:lnTo>
                    <a:pt x="403" y="19"/>
                  </a:lnTo>
                  <a:lnTo>
                    <a:pt x="384" y="8"/>
                  </a:lnTo>
                  <a:lnTo>
                    <a:pt x="373" y="3"/>
                  </a:lnTo>
                  <a:lnTo>
                    <a:pt x="344" y="0"/>
                  </a:lnTo>
                  <a:lnTo>
                    <a:pt x="288" y="8"/>
                  </a:lnTo>
                  <a:lnTo>
                    <a:pt x="206" y="31"/>
                  </a:lnTo>
                  <a:lnTo>
                    <a:pt x="157" y="57"/>
                  </a:lnTo>
                  <a:lnTo>
                    <a:pt x="134" y="75"/>
                  </a:lnTo>
                  <a:lnTo>
                    <a:pt x="128" y="85"/>
                  </a:lnTo>
                  <a:lnTo>
                    <a:pt x="105" y="162"/>
                  </a:lnTo>
                  <a:lnTo>
                    <a:pt x="48" y="382"/>
                  </a:lnTo>
                  <a:lnTo>
                    <a:pt x="26" y="444"/>
                  </a:lnTo>
                  <a:lnTo>
                    <a:pt x="10" y="497"/>
                  </a:lnTo>
                  <a:lnTo>
                    <a:pt x="0" y="565"/>
                  </a:lnTo>
                  <a:lnTo>
                    <a:pt x="0" y="571"/>
                  </a:lnTo>
                  <a:lnTo>
                    <a:pt x="6" y="588"/>
                  </a:lnTo>
                  <a:lnTo>
                    <a:pt x="48" y="660"/>
                  </a:lnTo>
                  <a:lnTo>
                    <a:pt x="73" y="687"/>
                  </a:lnTo>
                  <a:lnTo>
                    <a:pt x="92" y="699"/>
                  </a:lnTo>
                  <a:lnTo>
                    <a:pt x="102" y="6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30"/>
            <p:cNvSpPr>
              <a:spLocks/>
            </p:cNvSpPr>
            <p:nvPr/>
          </p:nvSpPr>
          <p:spPr bwMode="auto">
            <a:xfrm>
              <a:off x="3195" y="3123"/>
              <a:ext cx="188" cy="189"/>
            </a:xfrm>
            <a:custGeom>
              <a:avLst/>
              <a:gdLst>
                <a:gd name="T0" fmla="*/ 26 w 563"/>
                <a:gd name="T1" fmla="*/ 154 h 567"/>
                <a:gd name="T2" fmla="*/ 26 w 563"/>
                <a:gd name="T3" fmla="*/ 170 h 567"/>
                <a:gd name="T4" fmla="*/ 19 w 563"/>
                <a:gd name="T5" fmla="*/ 254 h 567"/>
                <a:gd name="T6" fmla="*/ 9 w 563"/>
                <a:gd name="T7" fmla="*/ 311 h 567"/>
                <a:gd name="T8" fmla="*/ 0 w 563"/>
                <a:gd name="T9" fmla="*/ 333 h 567"/>
                <a:gd name="T10" fmla="*/ 0 w 563"/>
                <a:gd name="T11" fmla="*/ 367 h 567"/>
                <a:gd name="T12" fmla="*/ 6 w 563"/>
                <a:gd name="T13" fmla="*/ 399 h 567"/>
                <a:gd name="T14" fmla="*/ 16 w 563"/>
                <a:gd name="T15" fmla="*/ 409 h 567"/>
                <a:gd name="T16" fmla="*/ 26 w 563"/>
                <a:gd name="T17" fmla="*/ 409 h 567"/>
                <a:gd name="T18" fmla="*/ 55 w 563"/>
                <a:gd name="T19" fmla="*/ 416 h 567"/>
                <a:gd name="T20" fmla="*/ 160 w 563"/>
                <a:gd name="T21" fmla="*/ 464 h 567"/>
                <a:gd name="T22" fmla="*/ 204 w 563"/>
                <a:gd name="T23" fmla="*/ 487 h 567"/>
                <a:gd name="T24" fmla="*/ 243 w 563"/>
                <a:gd name="T25" fmla="*/ 511 h 567"/>
                <a:gd name="T26" fmla="*/ 301 w 563"/>
                <a:gd name="T27" fmla="*/ 557 h 567"/>
                <a:gd name="T28" fmla="*/ 330 w 563"/>
                <a:gd name="T29" fmla="*/ 567 h 567"/>
                <a:gd name="T30" fmla="*/ 348 w 563"/>
                <a:gd name="T31" fmla="*/ 567 h 567"/>
                <a:gd name="T32" fmla="*/ 358 w 563"/>
                <a:gd name="T33" fmla="*/ 563 h 567"/>
                <a:gd name="T34" fmla="*/ 361 w 563"/>
                <a:gd name="T35" fmla="*/ 557 h 567"/>
                <a:gd name="T36" fmla="*/ 364 w 563"/>
                <a:gd name="T37" fmla="*/ 516 h 567"/>
                <a:gd name="T38" fmla="*/ 350 w 563"/>
                <a:gd name="T39" fmla="*/ 480 h 567"/>
                <a:gd name="T40" fmla="*/ 333 w 563"/>
                <a:gd name="T41" fmla="*/ 461 h 567"/>
                <a:gd name="T42" fmla="*/ 315 w 563"/>
                <a:gd name="T43" fmla="*/ 441 h 567"/>
                <a:gd name="T44" fmla="*/ 294 w 563"/>
                <a:gd name="T45" fmla="*/ 396 h 567"/>
                <a:gd name="T46" fmla="*/ 281 w 563"/>
                <a:gd name="T47" fmla="*/ 333 h 567"/>
                <a:gd name="T48" fmla="*/ 281 w 563"/>
                <a:gd name="T49" fmla="*/ 307 h 567"/>
                <a:gd name="T50" fmla="*/ 281 w 563"/>
                <a:gd name="T51" fmla="*/ 307 h 567"/>
                <a:gd name="T52" fmla="*/ 292 w 563"/>
                <a:gd name="T53" fmla="*/ 288 h 567"/>
                <a:gd name="T54" fmla="*/ 320 w 563"/>
                <a:gd name="T55" fmla="*/ 262 h 567"/>
                <a:gd name="T56" fmla="*/ 353 w 563"/>
                <a:gd name="T57" fmla="*/ 252 h 567"/>
                <a:gd name="T58" fmla="*/ 390 w 563"/>
                <a:gd name="T59" fmla="*/ 265 h 567"/>
                <a:gd name="T60" fmla="*/ 409 w 563"/>
                <a:gd name="T61" fmla="*/ 281 h 567"/>
                <a:gd name="T62" fmla="*/ 429 w 563"/>
                <a:gd name="T63" fmla="*/ 292 h 567"/>
                <a:gd name="T64" fmla="*/ 465 w 563"/>
                <a:gd name="T65" fmla="*/ 327 h 567"/>
                <a:gd name="T66" fmla="*/ 494 w 563"/>
                <a:gd name="T67" fmla="*/ 370 h 567"/>
                <a:gd name="T68" fmla="*/ 510 w 563"/>
                <a:gd name="T69" fmla="*/ 415 h 567"/>
                <a:gd name="T70" fmla="*/ 511 w 563"/>
                <a:gd name="T71" fmla="*/ 435 h 567"/>
                <a:gd name="T72" fmla="*/ 537 w 563"/>
                <a:gd name="T73" fmla="*/ 537 h 567"/>
                <a:gd name="T74" fmla="*/ 540 w 563"/>
                <a:gd name="T75" fmla="*/ 531 h 567"/>
                <a:gd name="T76" fmla="*/ 554 w 563"/>
                <a:gd name="T77" fmla="*/ 478 h 567"/>
                <a:gd name="T78" fmla="*/ 561 w 563"/>
                <a:gd name="T79" fmla="*/ 421 h 567"/>
                <a:gd name="T80" fmla="*/ 563 w 563"/>
                <a:gd name="T81" fmla="*/ 385 h 567"/>
                <a:gd name="T82" fmla="*/ 560 w 563"/>
                <a:gd name="T83" fmla="*/ 333 h 567"/>
                <a:gd name="T84" fmla="*/ 540 w 563"/>
                <a:gd name="T85" fmla="*/ 256 h 567"/>
                <a:gd name="T86" fmla="*/ 537 w 563"/>
                <a:gd name="T87" fmla="*/ 205 h 567"/>
                <a:gd name="T88" fmla="*/ 534 w 563"/>
                <a:gd name="T89" fmla="*/ 183 h 567"/>
                <a:gd name="T90" fmla="*/ 512 w 563"/>
                <a:gd name="T91" fmla="*/ 125 h 567"/>
                <a:gd name="T92" fmla="*/ 478 w 563"/>
                <a:gd name="T93" fmla="*/ 68 h 567"/>
                <a:gd name="T94" fmla="*/ 446 w 563"/>
                <a:gd name="T95" fmla="*/ 29 h 567"/>
                <a:gd name="T96" fmla="*/ 435 w 563"/>
                <a:gd name="T97" fmla="*/ 26 h 567"/>
                <a:gd name="T98" fmla="*/ 409 w 563"/>
                <a:gd name="T99" fmla="*/ 0 h 567"/>
                <a:gd name="T100" fmla="*/ 371 w 563"/>
                <a:gd name="T101" fmla="*/ 6 h 567"/>
                <a:gd name="T102" fmla="*/ 180 w 563"/>
                <a:gd name="T103" fmla="*/ 59 h 567"/>
                <a:gd name="T104" fmla="*/ 89 w 563"/>
                <a:gd name="T105" fmla="*/ 101 h 567"/>
                <a:gd name="T106" fmla="*/ 42 w 563"/>
                <a:gd name="T107" fmla="*/ 135 h 567"/>
                <a:gd name="T108" fmla="*/ 26 w 563"/>
                <a:gd name="T109" fmla="*/ 154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3" h="567">
                  <a:moveTo>
                    <a:pt x="26" y="154"/>
                  </a:moveTo>
                  <a:lnTo>
                    <a:pt x="26" y="170"/>
                  </a:lnTo>
                  <a:lnTo>
                    <a:pt x="19" y="254"/>
                  </a:lnTo>
                  <a:lnTo>
                    <a:pt x="9" y="311"/>
                  </a:lnTo>
                  <a:lnTo>
                    <a:pt x="0" y="333"/>
                  </a:lnTo>
                  <a:lnTo>
                    <a:pt x="0" y="367"/>
                  </a:lnTo>
                  <a:lnTo>
                    <a:pt x="6" y="399"/>
                  </a:lnTo>
                  <a:lnTo>
                    <a:pt x="16" y="409"/>
                  </a:lnTo>
                  <a:lnTo>
                    <a:pt x="26" y="409"/>
                  </a:lnTo>
                  <a:lnTo>
                    <a:pt x="55" y="416"/>
                  </a:lnTo>
                  <a:lnTo>
                    <a:pt x="160" y="464"/>
                  </a:lnTo>
                  <a:lnTo>
                    <a:pt x="204" y="487"/>
                  </a:lnTo>
                  <a:lnTo>
                    <a:pt x="243" y="511"/>
                  </a:lnTo>
                  <a:lnTo>
                    <a:pt x="301" y="557"/>
                  </a:lnTo>
                  <a:lnTo>
                    <a:pt x="330" y="567"/>
                  </a:lnTo>
                  <a:lnTo>
                    <a:pt x="348" y="567"/>
                  </a:lnTo>
                  <a:lnTo>
                    <a:pt x="358" y="563"/>
                  </a:lnTo>
                  <a:lnTo>
                    <a:pt x="361" y="557"/>
                  </a:lnTo>
                  <a:lnTo>
                    <a:pt x="364" y="516"/>
                  </a:lnTo>
                  <a:lnTo>
                    <a:pt x="350" y="480"/>
                  </a:lnTo>
                  <a:lnTo>
                    <a:pt x="333" y="461"/>
                  </a:lnTo>
                  <a:lnTo>
                    <a:pt x="315" y="441"/>
                  </a:lnTo>
                  <a:lnTo>
                    <a:pt x="294" y="396"/>
                  </a:lnTo>
                  <a:lnTo>
                    <a:pt x="281" y="333"/>
                  </a:lnTo>
                  <a:lnTo>
                    <a:pt x="281" y="307"/>
                  </a:lnTo>
                  <a:lnTo>
                    <a:pt x="281" y="307"/>
                  </a:lnTo>
                  <a:lnTo>
                    <a:pt x="292" y="288"/>
                  </a:lnTo>
                  <a:lnTo>
                    <a:pt x="320" y="262"/>
                  </a:lnTo>
                  <a:lnTo>
                    <a:pt x="353" y="252"/>
                  </a:lnTo>
                  <a:lnTo>
                    <a:pt x="390" y="265"/>
                  </a:lnTo>
                  <a:lnTo>
                    <a:pt x="409" y="281"/>
                  </a:lnTo>
                  <a:lnTo>
                    <a:pt x="429" y="292"/>
                  </a:lnTo>
                  <a:lnTo>
                    <a:pt x="465" y="327"/>
                  </a:lnTo>
                  <a:lnTo>
                    <a:pt x="494" y="370"/>
                  </a:lnTo>
                  <a:lnTo>
                    <a:pt x="510" y="415"/>
                  </a:lnTo>
                  <a:lnTo>
                    <a:pt x="511" y="435"/>
                  </a:lnTo>
                  <a:lnTo>
                    <a:pt x="537" y="537"/>
                  </a:lnTo>
                  <a:lnTo>
                    <a:pt x="540" y="531"/>
                  </a:lnTo>
                  <a:lnTo>
                    <a:pt x="554" y="478"/>
                  </a:lnTo>
                  <a:lnTo>
                    <a:pt x="561" y="421"/>
                  </a:lnTo>
                  <a:lnTo>
                    <a:pt x="563" y="385"/>
                  </a:lnTo>
                  <a:lnTo>
                    <a:pt x="560" y="333"/>
                  </a:lnTo>
                  <a:lnTo>
                    <a:pt x="540" y="256"/>
                  </a:lnTo>
                  <a:lnTo>
                    <a:pt x="537" y="205"/>
                  </a:lnTo>
                  <a:lnTo>
                    <a:pt x="534" y="183"/>
                  </a:lnTo>
                  <a:lnTo>
                    <a:pt x="512" y="125"/>
                  </a:lnTo>
                  <a:lnTo>
                    <a:pt x="478" y="68"/>
                  </a:lnTo>
                  <a:lnTo>
                    <a:pt x="446" y="29"/>
                  </a:lnTo>
                  <a:lnTo>
                    <a:pt x="435" y="26"/>
                  </a:lnTo>
                  <a:lnTo>
                    <a:pt x="409" y="0"/>
                  </a:lnTo>
                  <a:lnTo>
                    <a:pt x="371" y="6"/>
                  </a:lnTo>
                  <a:lnTo>
                    <a:pt x="180" y="59"/>
                  </a:lnTo>
                  <a:lnTo>
                    <a:pt x="89" y="101"/>
                  </a:lnTo>
                  <a:lnTo>
                    <a:pt x="42" y="135"/>
                  </a:lnTo>
                  <a:lnTo>
                    <a:pt x="26" y="154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31"/>
            <p:cNvSpPr>
              <a:spLocks/>
            </p:cNvSpPr>
            <p:nvPr/>
          </p:nvSpPr>
          <p:spPr bwMode="auto">
            <a:xfrm>
              <a:off x="3071" y="3394"/>
              <a:ext cx="312" cy="706"/>
            </a:xfrm>
            <a:custGeom>
              <a:avLst/>
              <a:gdLst>
                <a:gd name="T0" fmla="*/ 40 w 936"/>
                <a:gd name="T1" fmla="*/ 1233 h 2118"/>
                <a:gd name="T2" fmla="*/ 36 w 936"/>
                <a:gd name="T3" fmla="*/ 1274 h 2118"/>
                <a:gd name="T4" fmla="*/ 17 w 936"/>
                <a:gd name="T5" fmla="*/ 1371 h 2118"/>
                <a:gd name="T6" fmla="*/ 14 w 936"/>
                <a:gd name="T7" fmla="*/ 1413 h 2118"/>
                <a:gd name="T8" fmla="*/ 6 w 936"/>
                <a:gd name="T9" fmla="*/ 1443 h 2118"/>
                <a:gd name="T10" fmla="*/ 0 w 936"/>
                <a:gd name="T11" fmla="*/ 1516 h 2118"/>
                <a:gd name="T12" fmla="*/ 14 w 936"/>
                <a:gd name="T13" fmla="*/ 1597 h 2118"/>
                <a:gd name="T14" fmla="*/ 43 w 936"/>
                <a:gd name="T15" fmla="*/ 1659 h 2118"/>
                <a:gd name="T16" fmla="*/ 72 w 936"/>
                <a:gd name="T17" fmla="*/ 1699 h 2118"/>
                <a:gd name="T18" fmla="*/ 91 w 936"/>
                <a:gd name="T19" fmla="*/ 1719 h 2118"/>
                <a:gd name="T20" fmla="*/ 122 w 936"/>
                <a:gd name="T21" fmla="*/ 1748 h 2118"/>
                <a:gd name="T22" fmla="*/ 204 w 936"/>
                <a:gd name="T23" fmla="*/ 1812 h 2118"/>
                <a:gd name="T24" fmla="*/ 353 w 936"/>
                <a:gd name="T25" fmla="*/ 1909 h 2118"/>
                <a:gd name="T26" fmla="*/ 648 w 936"/>
                <a:gd name="T27" fmla="*/ 2075 h 2118"/>
                <a:gd name="T28" fmla="*/ 706 w 936"/>
                <a:gd name="T29" fmla="*/ 2104 h 2118"/>
                <a:gd name="T30" fmla="*/ 708 w 936"/>
                <a:gd name="T31" fmla="*/ 2105 h 2118"/>
                <a:gd name="T32" fmla="*/ 739 w 936"/>
                <a:gd name="T33" fmla="*/ 2118 h 2118"/>
                <a:gd name="T34" fmla="*/ 770 w 936"/>
                <a:gd name="T35" fmla="*/ 2117 h 2118"/>
                <a:gd name="T36" fmla="*/ 792 w 936"/>
                <a:gd name="T37" fmla="*/ 2105 h 2118"/>
                <a:gd name="T38" fmla="*/ 812 w 936"/>
                <a:gd name="T39" fmla="*/ 2078 h 2118"/>
                <a:gd name="T40" fmla="*/ 828 w 936"/>
                <a:gd name="T41" fmla="*/ 2032 h 2118"/>
                <a:gd name="T42" fmla="*/ 834 w 936"/>
                <a:gd name="T43" fmla="*/ 2002 h 2118"/>
                <a:gd name="T44" fmla="*/ 845 w 936"/>
                <a:gd name="T45" fmla="*/ 1908 h 2118"/>
                <a:gd name="T46" fmla="*/ 877 w 936"/>
                <a:gd name="T47" fmla="*/ 1472 h 2118"/>
                <a:gd name="T48" fmla="*/ 926 w 936"/>
                <a:gd name="T49" fmla="*/ 677 h 2118"/>
                <a:gd name="T50" fmla="*/ 936 w 936"/>
                <a:gd name="T51" fmla="*/ 465 h 2118"/>
                <a:gd name="T52" fmla="*/ 934 w 936"/>
                <a:gd name="T53" fmla="*/ 451 h 2118"/>
                <a:gd name="T54" fmla="*/ 926 w 936"/>
                <a:gd name="T55" fmla="*/ 418 h 2118"/>
                <a:gd name="T56" fmla="*/ 897 w 936"/>
                <a:gd name="T57" fmla="*/ 363 h 2118"/>
                <a:gd name="T58" fmla="*/ 835 w 936"/>
                <a:gd name="T59" fmla="*/ 285 h 2118"/>
                <a:gd name="T60" fmla="*/ 753 w 936"/>
                <a:gd name="T61" fmla="*/ 213 h 2118"/>
                <a:gd name="T62" fmla="*/ 706 w 936"/>
                <a:gd name="T63" fmla="*/ 183 h 2118"/>
                <a:gd name="T64" fmla="*/ 600 w 936"/>
                <a:gd name="T65" fmla="*/ 120 h 2118"/>
                <a:gd name="T66" fmla="*/ 419 w 936"/>
                <a:gd name="T67" fmla="*/ 29 h 2118"/>
                <a:gd name="T68" fmla="*/ 337 w 936"/>
                <a:gd name="T69" fmla="*/ 4 h 2118"/>
                <a:gd name="T70" fmla="*/ 291 w 936"/>
                <a:gd name="T71" fmla="*/ 0 h 2118"/>
                <a:gd name="T72" fmla="*/ 271 w 936"/>
                <a:gd name="T73" fmla="*/ 4 h 2118"/>
                <a:gd name="T74" fmla="*/ 242 w 936"/>
                <a:gd name="T75" fmla="*/ 15 h 2118"/>
                <a:gd name="T76" fmla="*/ 206 w 936"/>
                <a:gd name="T77" fmla="*/ 36 h 2118"/>
                <a:gd name="T78" fmla="*/ 184 w 936"/>
                <a:gd name="T79" fmla="*/ 59 h 2118"/>
                <a:gd name="T80" fmla="*/ 164 w 936"/>
                <a:gd name="T81" fmla="*/ 92 h 2118"/>
                <a:gd name="T82" fmla="*/ 148 w 936"/>
                <a:gd name="T83" fmla="*/ 140 h 2118"/>
                <a:gd name="T84" fmla="*/ 127 w 936"/>
                <a:gd name="T85" fmla="*/ 239 h 2118"/>
                <a:gd name="T86" fmla="*/ 117 w 936"/>
                <a:gd name="T87" fmla="*/ 337 h 2118"/>
                <a:gd name="T88" fmla="*/ 115 w 936"/>
                <a:gd name="T89" fmla="*/ 422 h 2118"/>
                <a:gd name="T90" fmla="*/ 99 w 936"/>
                <a:gd name="T91" fmla="*/ 655 h 2118"/>
                <a:gd name="T92" fmla="*/ 62 w 936"/>
                <a:gd name="T93" fmla="*/ 1044 h 2118"/>
                <a:gd name="T94" fmla="*/ 40 w 936"/>
                <a:gd name="T95" fmla="*/ 1233 h 2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6" h="2118">
                  <a:moveTo>
                    <a:pt x="40" y="1233"/>
                  </a:moveTo>
                  <a:lnTo>
                    <a:pt x="36" y="1274"/>
                  </a:lnTo>
                  <a:lnTo>
                    <a:pt x="17" y="1371"/>
                  </a:lnTo>
                  <a:lnTo>
                    <a:pt x="14" y="1413"/>
                  </a:lnTo>
                  <a:lnTo>
                    <a:pt x="6" y="1443"/>
                  </a:lnTo>
                  <a:lnTo>
                    <a:pt x="0" y="1516"/>
                  </a:lnTo>
                  <a:lnTo>
                    <a:pt x="14" y="1597"/>
                  </a:lnTo>
                  <a:lnTo>
                    <a:pt x="43" y="1659"/>
                  </a:lnTo>
                  <a:lnTo>
                    <a:pt x="72" y="1699"/>
                  </a:lnTo>
                  <a:lnTo>
                    <a:pt x="91" y="1719"/>
                  </a:lnTo>
                  <a:lnTo>
                    <a:pt x="122" y="1748"/>
                  </a:lnTo>
                  <a:lnTo>
                    <a:pt x="204" y="1812"/>
                  </a:lnTo>
                  <a:lnTo>
                    <a:pt x="353" y="1909"/>
                  </a:lnTo>
                  <a:lnTo>
                    <a:pt x="648" y="2075"/>
                  </a:lnTo>
                  <a:lnTo>
                    <a:pt x="706" y="2104"/>
                  </a:lnTo>
                  <a:lnTo>
                    <a:pt x="708" y="2105"/>
                  </a:lnTo>
                  <a:lnTo>
                    <a:pt x="739" y="2118"/>
                  </a:lnTo>
                  <a:lnTo>
                    <a:pt x="770" y="2117"/>
                  </a:lnTo>
                  <a:lnTo>
                    <a:pt x="792" y="2105"/>
                  </a:lnTo>
                  <a:lnTo>
                    <a:pt x="812" y="2078"/>
                  </a:lnTo>
                  <a:lnTo>
                    <a:pt x="828" y="2032"/>
                  </a:lnTo>
                  <a:lnTo>
                    <a:pt x="834" y="2002"/>
                  </a:lnTo>
                  <a:lnTo>
                    <a:pt x="845" y="1908"/>
                  </a:lnTo>
                  <a:lnTo>
                    <a:pt x="877" y="1472"/>
                  </a:lnTo>
                  <a:lnTo>
                    <a:pt x="926" y="677"/>
                  </a:lnTo>
                  <a:lnTo>
                    <a:pt x="936" y="465"/>
                  </a:lnTo>
                  <a:lnTo>
                    <a:pt x="934" y="451"/>
                  </a:lnTo>
                  <a:lnTo>
                    <a:pt x="926" y="418"/>
                  </a:lnTo>
                  <a:lnTo>
                    <a:pt x="897" y="363"/>
                  </a:lnTo>
                  <a:lnTo>
                    <a:pt x="835" y="285"/>
                  </a:lnTo>
                  <a:lnTo>
                    <a:pt x="753" y="213"/>
                  </a:lnTo>
                  <a:lnTo>
                    <a:pt x="706" y="183"/>
                  </a:lnTo>
                  <a:lnTo>
                    <a:pt x="600" y="120"/>
                  </a:lnTo>
                  <a:lnTo>
                    <a:pt x="419" y="29"/>
                  </a:lnTo>
                  <a:lnTo>
                    <a:pt x="337" y="4"/>
                  </a:lnTo>
                  <a:lnTo>
                    <a:pt x="291" y="0"/>
                  </a:lnTo>
                  <a:lnTo>
                    <a:pt x="271" y="4"/>
                  </a:lnTo>
                  <a:lnTo>
                    <a:pt x="242" y="15"/>
                  </a:lnTo>
                  <a:lnTo>
                    <a:pt x="206" y="36"/>
                  </a:lnTo>
                  <a:lnTo>
                    <a:pt x="184" y="59"/>
                  </a:lnTo>
                  <a:lnTo>
                    <a:pt x="164" y="92"/>
                  </a:lnTo>
                  <a:lnTo>
                    <a:pt x="148" y="140"/>
                  </a:lnTo>
                  <a:lnTo>
                    <a:pt x="127" y="239"/>
                  </a:lnTo>
                  <a:lnTo>
                    <a:pt x="117" y="337"/>
                  </a:lnTo>
                  <a:lnTo>
                    <a:pt x="115" y="422"/>
                  </a:lnTo>
                  <a:lnTo>
                    <a:pt x="99" y="655"/>
                  </a:lnTo>
                  <a:lnTo>
                    <a:pt x="62" y="1044"/>
                  </a:lnTo>
                  <a:lnTo>
                    <a:pt x="40" y="123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32"/>
            <p:cNvSpPr>
              <a:spLocks/>
            </p:cNvSpPr>
            <p:nvPr/>
          </p:nvSpPr>
          <p:spPr bwMode="auto">
            <a:xfrm>
              <a:off x="3750" y="1578"/>
              <a:ext cx="264" cy="836"/>
            </a:xfrm>
            <a:custGeom>
              <a:avLst/>
              <a:gdLst>
                <a:gd name="T0" fmla="*/ 410 w 793"/>
                <a:gd name="T1" fmla="*/ 0 h 2509"/>
                <a:gd name="T2" fmla="*/ 413 w 793"/>
                <a:gd name="T3" fmla="*/ 13 h 2509"/>
                <a:gd name="T4" fmla="*/ 422 w 793"/>
                <a:gd name="T5" fmla="*/ 90 h 2509"/>
                <a:gd name="T6" fmla="*/ 417 w 793"/>
                <a:gd name="T7" fmla="*/ 150 h 2509"/>
                <a:gd name="T8" fmla="*/ 410 w 793"/>
                <a:gd name="T9" fmla="*/ 180 h 2509"/>
                <a:gd name="T10" fmla="*/ 407 w 793"/>
                <a:gd name="T11" fmla="*/ 296 h 2509"/>
                <a:gd name="T12" fmla="*/ 380 w 793"/>
                <a:gd name="T13" fmla="*/ 683 h 2509"/>
                <a:gd name="T14" fmla="*/ 351 w 793"/>
                <a:gd name="T15" fmla="*/ 945 h 2509"/>
                <a:gd name="T16" fmla="*/ 333 w 793"/>
                <a:gd name="T17" fmla="*/ 1050 h 2509"/>
                <a:gd name="T18" fmla="*/ 230 w 793"/>
                <a:gd name="T19" fmla="*/ 1422 h 2509"/>
                <a:gd name="T20" fmla="*/ 102 w 793"/>
                <a:gd name="T21" fmla="*/ 1870 h 2509"/>
                <a:gd name="T22" fmla="*/ 68 w 793"/>
                <a:gd name="T23" fmla="*/ 2001 h 2509"/>
                <a:gd name="T24" fmla="*/ 20 w 793"/>
                <a:gd name="T25" fmla="*/ 2250 h 2509"/>
                <a:gd name="T26" fmla="*/ 0 w 793"/>
                <a:gd name="T27" fmla="*/ 2381 h 2509"/>
                <a:gd name="T28" fmla="*/ 0 w 793"/>
                <a:gd name="T29" fmla="*/ 2509 h 2509"/>
                <a:gd name="T30" fmla="*/ 26 w 793"/>
                <a:gd name="T31" fmla="*/ 2407 h 2509"/>
                <a:gd name="T32" fmla="*/ 102 w 793"/>
                <a:gd name="T33" fmla="*/ 2150 h 2509"/>
                <a:gd name="T34" fmla="*/ 167 w 793"/>
                <a:gd name="T35" fmla="*/ 2003 h 2509"/>
                <a:gd name="T36" fmla="*/ 416 w 793"/>
                <a:gd name="T37" fmla="*/ 1476 h 2509"/>
                <a:gd name="T38" fmla="*/ 513 w 793"/>
                <a:gd name="T39" fmla="*/ 1281 h 2509"/>
                <a:gd name="T40" fmla="*/ 551 w 793"/>
                <a:gd name="T41" fmla="*/ 1200 h 2509"/>
                <a:gd name="T42" fmla="*/ 623 w 793"/>
                <a:gd name="T43" fmla="*/ 1020 h 2509"/>
                <a:gd name="T44" fmla="*/ 687 w 793"/>
                <a:gd name="T45" fmla="*/ 839 h 2509"/>
                <a:gd name="T46" fmla="*/ 731 w 793"/>
                <a:gd name="T47" fmla="*/ 677 h 2509"/>
                <a:gd name="T48" fmla="*/ 743 w 793"/>
                <a:gd name="T49" fmla="*/ 615 h 2509"/>
                <a:gd name="T50" fmla="*/ 762 w 793"/>
                <a:gd name="T51" fmla="*/ 513 h 2509"/>
                <a:gd name="T52" fmla="*/ 790 w 793"/>
                <a:gd name="T53" fmla="*/ 417 h 2509"/>
                <a:gd name="T54" fmla="*/ 793 w 793"/>
                <a:gd name="T55" fmla="*/ 411 h 2509"/>
                <a:gd name="T56" fmla="*/ 641 w 793"/>
                <a:gd name="T57" fmla="*/ 283 h 2509"/>
                <a:gd name="T58" fmla="*/ 717 w 793"/>
                <a:gd name="T59" fmla="*/ 283 h 2509"/>
                <a:gd name="T60" fmla="*/ 707 w 793"/>
                <a:gd name="T61" fmla="*/ 270 h 2509"/>
                <a:gd name="T62" fmla="*/ 652 w 793"/>
                <a:gd name="T63" fmla="*/ 206 h 2509"/>
                <a:gd name="T64" fmla="*/ 609 w 793"/>
                <a:gd name="T65" fmla="*/ 166 h 2509"/>
                <a:gd name="T66" fmla="*/ 589 w 793"/>
                <a:gd name="T67" fmla="*/ 155 h 2509"/>
                <a:gd name="T68" fmla="*/ 547 w 793"/>
                <a:gd name="T69" fmla="*/ 132 h 2509"/>
                <a:gd name="T70" fmla="*/ 481 w 793"/>
                <a:gd name="T71" fmla="*/ 83 h 2509"/>
                <a:gd name="T72" fmla="*/ 446 w 793"/>
                <a:gd name="T73" fmla="*/ 45 h 2509"/>
                <a:gd name="T74" fmla="*/ 436 w 793"/>
                <a:gd name="T75" fmla="*/ 26 h 2509"/>
                <a:gd name="T76" fmla="*/ 436 w 793"/>
                <a:gd name="T77" fmla="*/ 11 h 2509"/>
                <a:gd name="T78" fmla="*/ 426 w 793"/>
                <a:gd name="T79" fmla="*/ 0 h 2509"/>
                <a:gd name="T80" fmla="*/ 410 w 793"/>
                <a:gd name="T81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3" h="2509">
                  <a:moveTo>
                    <a:pt x="410" y="0"/>
                  </a:moveTo>
                  <a:lnTo>
                    <a:pt x="413" y="13"/>
                  </a:lnTo>
                  <a:lnTo>
                    <a:pt x="422" y="90"/>
                  </a:lnTo>
                  <a:lnTo>
                    <a:pt x="417" y="150"/>
                  </a:lnTo>
                  <a:lnTo>
                    <a:pt x="410" y="180"/>
                  </a:lnTo>
                  <a:lnTo>
                    <a:pt x="407" y="296"/>
                  </a:lnTo>
                  <a:lnTo>
                    <a:pt x="380" y="683"/>
                  </a:lnTo>
                  <a:lnTo>
                    <a:pt x="351" y="945"/>
                  </a:lnTo>
                  <a:lnTo>
                    <a:pt x="333" y="1050"/>
                  </a:lnTo>
                  <a:lnTo>
                    <a:pt x="230" y="1422"/>
                  </a:lnTo>
                  <a:lnTo>
                    <a:pt x="102" y="1870"/>
                  </a:lnTo>
                  <a:lnTo>
                    <a:pt x="68" y="2001"/>
                  </a:lnTo>
                  <a:lnTo>
                    <a:pt x="20" y="2250"/>
                  </a:lnTo>
                  <a:lnTo>
                    <a:pt x="0" y="2381"/>
                  </a:lnTo>
                  <a:lnTo>
                    <a:pt x="0" y="2509"/>
                  </a:lnTo>
                  <a:lnTo>
                    <a:pt x="26" y="2407"/>
                  </a:lnTo>
                  <a:lnTo>
                    <a:pt x="102" y="2150"/>
                  </a:lnTo>
                  <a:lnTo>
                    <a:pt x="167" y="2003"/>
                  </a:lnTo>
                  <a:lnTo>
                    <a:pt x="416" y="1476"/>
                  </a:lnTo>
                  <a:lnTo>
                    <a:pt x="513" y="1281"/>
                  </a:lnTo>
                  <a:lnTo>
                    <a:pt x="551" y="1200"/>
                  </a:lnTo>
                  <a:lnTo>
                    <a:pt x="623" y="1020"/>
                  </a:lnTo>
                  <a:lnTo>
                    <a:pt x="687" y="839"/>
                  </a:lnTo>
                  <a:lnTo>
                    <a:pt x="731" y="677"/>
                  </a:lnTo>
                  <a:lnTo>
                    <a:pt x="743" y="615"/>
                  </a:lnTo>
                  <a:lnTo>
                    <a:pt x="762" y="513"/>
                  </a:lnTo>
                  <a:lnTo>
                    <a:pt x="790" y="417"/>
                  </a:lnTo>
                  <a:lnTo>
                    <a:pt x="793" y="411"/>
                  </a:lnTo>
                  <a:lnTo>
                    <a:pt x="641" y="283"/>
                  </a:lnTo>
                  <a:lnTo>
                    <a:pt x="717" y="283"/>
                  </a:lnTo>
                  <a:lnTo>
                    <a:pt x="707" y="270"/>
                  </a:lnTo>
                  <a:lnTo>
                    <a:pt x="652" y="206"/>
                  </a:lnTo>
                  <a:lnTo>
                    <a:pt x="609" y="166"/>
                  </a:lnTo>
                  <a:lnTo>
                    <a:pt x="589" y="155"/>
                  </a:lnTo>
                  <a:lnTo>
                    <a:pt x="547" y="132"/>
                  </a:lnTo>
                  <a:lnTo>
                    <a:pt x="481" y="83"/>
                  </a:lnTo>
                  <a:lnTo>
                    <a:pt x="446" y="45"/>
                  </a:lnTo>
                  <a:lnTo>
                    <a:pt x="436" y="26"/>
                  </a:lnTo>
                  <a:lnTo>
                    <a:pt x="436" y="11"/>
                  </a:lnTo>
                  <a:lnTo>
                    <a:pt x="426" y="0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33"/>
            <p:cNvSpPr>
              <a:spLocks/>
            </p:cNvSpPr>
            <p:nvPr/>
          </p:nvSpPr>
          <p:spPr bwMode="auto">
            <a:xfrm>
              <a:off x="3485" y="1587"/>
              <a:ext cx="291" cy="700"/>
            </a:xfrm>
            <a:custGeom>
              <a:avLst/>
              <a:gdLst>
                <a:gd name="T0" fmla="*/ 384 w 871"/>
                <a:gd name="T1" fmla="*/ 0 h 2100"/>
                <a:gd name="T2" fmla="*/ 384 w 871"/>
                <a:gd name="T3" fmla="*/ 48 h 2100"/>
                <a:gd name="T4" fmla="*/ 390 w 871"/>
                <a:gd name="T5" fmla="*/ 306 h 2100"/>
                <a:gd name="T6" fmla="*/ 401 w 871"/>
                <a:gd name="T7" fmla="*/ 490 h 2100"/>
                <a:gd name="T8" fmla="*/ 410 w 871"/>
                <a:gd name="T9" fmla="*/ 563 h 2100"/>
                <a:gd name="T10" fmla="*/ 426 w 871"/>
                <a:gd name="T11" fmla="*/ 644 h 2100"/>
                <a:gd name="T12" fmla="*/ 512 w 871"/>
                <a:gd name="T13" fmla="*/ 961 h 2100"/>
                <a:gd name="T14" fmla="*/ 627 w 871"/>
                <a:gd name="T15" fmla="*/ 1344 h 2100"/>
                <a:gd name="T16" fmla="*/ 734 w 871"/>
                <a:gd name="T17" fmla="*/ 1661 h 2100"/>
                <a:gd name="T18" fmla="*/ 768 w 871"/>
                <a:gd name="T19" fmla="*/ 1741 h 2100"/>
                <a:gd name="T20" fmla="*/ 794 w 871"/>
                <a:gd name="T21" fmla="*/ 1800 h 2100"/>
                <a:gd name="T22" fmla="*/ 835 w 871"/>
                <a:gd name="T23" fmla="*/ 1923 h 2100"/>
                <a:gd name="T24" fmla="*/ 866 w 871"/>
                <a:gd name="T25" fmla="*/ 2074 h 2100"/>
                <a:gd name="T26" fmla="*/ 871 w 871"/>
                <a:gd name="T27" fmla="*/ 2100 h 2100"/>
                <a:gd name="T28" fmla="*/ 863 w 871"/>
                <a:gd name="T29" fmla="*/ 2093 h 2100"/>
                <a:gd name="T30" fmla="*/ 777 w 871"/>
                <a:gd name="T31" fmla="*/ 1977 h 2100"/>
                <a:gd name="T32" fmla="*/ 691 w 871"/>
                <a:gd name="T33" fmla="*/ 1844 h 2100"/>
                <a:gd name="T34" fmla="*/ 636 w 871"/>
                <a:gd name="T35" fmla="*/ 1753 h 2100"/>
                <a:gd name="T36" fmla="*/ 485 w 871"/>
                <a:gd name="T37" fmla="*/ 1478 h 2100"/>
                <a:gd name="T38" fmla="*/ 322 w 871"/>
                <a:gd name="T39" fmla="*/ 1167 h 2100"/>
                <a:gd name="T40" fmla="*/ 190 w 871"/>
                <a:gd name="T41" fmla="*/ 900 h 2100"/>
                <a:gd name="T42" fmla="*/ 154 w 871"/>
                <a:gd name="T43" fmla="*/ 820 h 2100"/>
                <a:gd name="T44" fmla="*/ 96 w 871"/>
                <a:gd name="T45" fmla="*/ 694 h 2100"/>
                <a:gd name="T46" fmla="*/ 10 w 871"/>
                <a:gd name="T47" fmla="*/ 464 h 2100"/>
                <a:gd name="T48" fmla="*/ 0 w 871"/>
                <a:gd name="T49" fmla="*/ 435 h 2100"/>
                <a:gd name="T50" fmla="*/ 154 w 871"/>
                <a:gd name="T51" fmla="*/ 333 h 2100"/>
                <a:gd name="T52" fmla="*/ 102 w 871"/>
                <a:gd name="T53" fmla="*/ 333 h 2100"/>
                <a:gd name="T54" fmla="*/ 108 w 871"/>
                <a:gd name="T55" fmla="*/ 310 h 2100"/>
                <a:gd name="T56" fmla="*/ 129 w 871"/>
                <a:gd name="T57" fmla="*/ 265 h 2100"/>
                <a:gd name="T58" fmla="*/ 175 w 871"/>
                <a:gd name="T59" fmla="*/ 205 h 2100"/>
                <a:gd name="T60" fmla="*/ 256 w 871"/>
                <a:gd name="T61" fmla="*/ 129 h 2100"/>
                <a:gd name="T62" fmla="*/ 344 w 871"/>
                <a:gd name="T63" fmla="*/ 46 h 2100"/>
                <a:gd name="T64" fmla="*/ 384 w 871"/>
                <a:gd name="T65" fmla="*/ 0 h 2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1" h="2100">
                  <a:moveTo>
                    <a:pt x="384" y="0"/>
                  </a:moveTo>
                  <a:lnTo>
                    <a:pt x="384" y="48"/>
                  </a:lnTo>
                  <a:lnTo>
                    <a:pt x="390" y="306"/>
                  </a:lnTo>
                  <a:lnTo>
                    <a:pt x="401" y="490"/>
                  </a:lnTo>
                  <a:lnTo>
                    <a:pt x="410" y="563"/>
                  </a:lnTo>
                  <a:lnTo>
                    <a:pt x="426" y="644"/>
                  </a:lnTo>
                  <a:lnTo>
                    <a:pt x="512" y="961"/>
                  </a:lnTo>
                  <a:lnTo>
                    <a:pt x="627" y="1344"/>
                  </a:lnTo>
                  <a:lnTo>
                    <a:pt x="734" y="1661"/>
                  </a:lnTo>
                  <a:lnTo>
                    <a:pt x="768" y="1741"/>
                  </a:lnTo>
                  <a:lnTo>
                    <a:pt x="794" y="1800"/>
                  </a:lnTo>
                  <a:lnTo>
                    <a:pt x="835" y="1923"/>
                  </a:lnTo>
                  <a:lnTo>
                    <a:pt x="866" y="2074"/>
                  </a:lnTo>
                  <a:lnTo>
                    <a:pt x="871" y="2100"/>
                  </a:lnTo>
                  <a:lnTo>
                    <a:pt x="863" y="2093"/>
                  </a:lnTo>
                  <a:lnTo>
                    <a:pt x="777" y="1977"/>
                  </a:lnTo>
                  <a:lnTo>
                    <a:pt x="691" y="1844"/>
                  </a:lnTo>
                  <a:lnTo>
                    <a:pt x="636" y="1753"/>
                  </a:lnTo>
                  <a:lnTo>
                    <a:pt x="485" y="1478"/>
                  </a:lnTo>
                  <a:lnTo>
                    <a:pt x="322" y="1167"/>
                  </a:lnTo>
                  <a:lnTo>
                    <a:pt x="190" y="900"/>
                  </a:lnTo>
                  <a:lnTo>
                    <a:pt x="154" y="820"/>
                  </a:lnTo>
                  <a:lnTo>
                    <a:pt x="96" y="694"/>
                  </a:lnTo>
                  <a:lnTo>
                    <a:pt x="10" y="464"/>
                  </a:lnTo>
                  <a:lnTo>
                    <a:pt x="0" y="435"/>
                  </a:lnTo>
                  <a:lnTo>
                    <a:pt x="154" y="333"/>
                  </a:lnTo>
                  <a:lnTo>
                    <a:pt x="102" y="333"/>
                  </a:lnTo>
                  <a:lnTo>
                    <a:pt x="108" y="310"/>
                  </a:lnTo>
                  <a:lnTo>
                    <a:pt x="129" y="265"/>
                  </a:lnTo>
                  <a:lnTo>
                    <a:pt x="175" y="205"/>
                  </a:lnTo>
                  <a:lnTo>
                    <a:pt x="256" y="129"/>
                  </a:lnTo>
                  <a:lnTo>
                    <a:pt x="344" y="4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34"/>
            <p:cNvSpPr>
              <a:spLocks/>
            </p:cNvSpPr>
            <p:nvPr/>
          </p:nvSpPr>
          <p:spPr bwMode="auto">
            <a:xfrm>
              <a:off x="3192" y="1766"/>
              <a:ext cx="248" cy="1451"/>
            </a:xfrm>
            <a:custGeom>
              <a:avLst/>
              <a:gdLst>
                <a:gd name="T0" fmla="*/ 537 w 743"/>
                <a:gd name="T1" fmla="*/ 2842 h 4352"/>
                <a:gd name="T2" fmla="*/ 537 w 743"/>
                <a:gd name="T3" fmla="*/ 3098 h 4352"/>
                <a:gd name="T4" fmla="*/ 542 w 743"/>
                <a:gd name="T5" fmla="*/ 3195 h 4352"/>
                <a:gd name="T6" fmla="*/ 560 w 743"/>
                <a:gd name="T7" fmla="*/ 3386 h 4352"/>
                <a:gd name="T8" fmla="*/ 563 w 743"/>
                <a:gd name="T9" fmla="*/ 3483 h 4352"/>
                <a:gd name="T10" fmla="*/ 566 w 743"/>
                <a:gd name="T11" fmla="*/ 3622 h 4352"/>
                <a:gd name="T12" fmla="*/ 586 w 743"/>
                <a:gd name="T13" fmla="*/ 3920 h 4352"/>
                <a:gd name="T14" fmla="*/ 589 w 743"/>
                <a:gd name="T15" fmla="*/ 4046 h 4352"/>
                <a:gd name="T16" fmla="*/ 589 w 743"/>
                <a:gd name="T17" fmla="*/ 4174 h 4352"/>
                <a:gd name="T18" fmla="*/ 582 w 743"/>
                <a:gd name="T19" fmla="*/ 4169 h 4352"/>
                <a:gd name="T20" fmla="*/ 517 w 743"/>
                <a:gd name="T21" fmla="*/ 4162 h 4352"/>
                <a:gd name="T22" fmla="*/ 438 w 743"/>
                <a:gd name="T23" fmla="*/ 4165 h 4352"/>
                <a:gd name="T24" fmla="*/ 385 w 743"/>
                <a:gd name="T25" fmla="*/ 4174 h 4352"/>
                <a:gd name="T26" fmla="*/ 354 w 743"/>
                <a:gd name="T27" fmla="*/ 4180 h 4352"/>
                <a:gd name="T28" fmla="*/ 294 w 743"/>
                <a:gd name="T29" fmla="*/ 4198 h 4352"/>
                <a:gd name="T30" fmla="*/ 203 w 743"/>
                <a:gd name="T31" fmla="*/ 4241 h 4352"/>
                <a:gd name="T32" fmla="*/ 52 w 743"/>
                <a:gd name="T33" fmla="*/ 4334 h 4352"/>
                <a:gd name="T34" fmla="*/ 26 w 743"/>
                <a:gd name="T35" fmla="*/ 4352 h 4352"/>
                <a:gd name="T36" fmla="*/ 23 w 743"/>
                <a:gd name="T37" fmla="*/ 4326 h 4352"/>
                <a:gd name="T38" fmla="*/ 3 w 743"/>
                <a:gd name="T39" fmla="*/ 4106 h 4352"/>
                <a:gd name="T40" fmla="*/ 0 w 743"/>
                <a:gd name="T41" fmla="*/ 3968 h 4352"/>
                <a:gd name="T42" fmla="*/ 0 w 743"/>
                <a:gd name="T43" fmla="*/ 2663 h 4352"/>
                <a:gd name="T44" fmla="*/ 6 w 743"/>
                <a:gd name="T45" fmla="*/ 2378 h 4352"/>
                <a:gd name="T46" fmla="*/ 45 w 743"/>
                <a:gd name="T47" fmla="*/ 1284 h 4352"/>
                <a:gd name="T48" fmla="*/ 52 w 743"/>
                <a:gd name="T49" fmla="*/ 999 h 4352"/>
                <a:gd name="T50" fmla="*/ 81 w 743"/>
                <a:gd name="T51" fmla="*/ 820 h 4352"/>
                <a:gd name="T52" fmla="*/ 159 w 743"/>
                <a:gd name="T53" fmla="*/ 423 h 4352"/>
                <a:gd name="T54" fmla="*/ 210 w 743"/>
                <a:gd name="T55" fmla="*/ 198 h 4352"/>
                <a:gd name="T56" fmla="*/ 231 w 743"/>
                <a:gd name="T57" fmla="*/ 129 h 4352"/>
                <a:gd name="T58" fmla="*/ 241 w 743"/>
                <a:gd name="T59" fmla="*/ 102 h 4352"/>
                <a:gd name="T60" fmla="*/ 261 w 743"/>
                <a:gd name="T61" fmla="*/ 60 h 4352"/>
                <a:gd name="T62" fmla="*/ 294 w 743"/>
                <a:gd name="T63" fmla="*/ 20 h 4352"/>
                <a:gd name="T64" fmla="*/ 333 w 743"/>
                <a:gd name="T65" fmla="*/ 0 h 4352"/>
                <a:gd name="T66" fmla="*/ 356 w 743"/>
                <a:gd name="T67" fmla="*/ 0 h 4352"/>
                <a:gd name="T68" fmla="*/ 359 w 743"/>
                <a:gd name="T69" fmla="*/ 1 h 4352"/>
                <a:gd name="T70" fmla="*/ 385 w 743"/>
                <a:gd name="T71" fmla="*/ 77 h 4352"/>
                <a:gd name="T72" fmla="*/ 511 w 743"/>
                <a:gd name="T73" fmla="*/ 489 h 4352"/>
                <a:gd name="T74" fmla="*/ 591 w 743"/>
                <a:gd name="T75" fmla="*/ 780 h 4352"/>
                <a:gd name="T76" fmla="*/ 615 w 743"/>
                <a:gd name="T77" fmla="*/ 897 h 4352"/>
                <a:gd name="T78" fmla="*/ 704 w 743"/>
                <a:gd name="T79" fmla="*/ 1383 h 4352"/>
                <a:gd name="T80" fmla="*/ 743 w 743"/>
                <a:gd name="T81" fmla="*/ 1562 h 4352"/>
                <a:gd name="T82" fmla="*/ 733 w 743"/>
                <a:gd name="T83" fmla="*/ 1588 h 4352"/>
                <a:gd name="T84" fmla="*/ 665 w 743"/>
                <a:gd name="T85" fmla="*/ 1789 h 4352"/>
                <a:gd name="T86" fmla="*/ 640 w 743"/>
                <a:gd name="T87" fmla="*/ 1894 h 4352"/>
                <a:gd name="T88" fmla="*/ 637 w 743"/>
                <a:gd name="T89" fmla="*/ 1968 h 4352"/>
                <a:gd name="T90" fmla="*/ 608 w 743"/>
                <a:gd name="T91" fmla="*/ 2227 h 4352"/>
                <a:gd name="T92" fmla="*/ 570 w 743"/>
                <a:gd name="T93" fmla="*/ 2529 h 4352"/>
                <a:gd name="T94" fmla="*/ 542 w 743"/>
                <a:gd name="T95" fmla="*/ 2777 h 4352"/>
                <a:gd name="T96" fmla="*/ 537 w 743"/>
                <a:gd name="T97" fmla="*/ 2842 h 4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3" h="4352">
                  <a:moveTo>
                    <a:pt x="537" y="2842"/>
                  </a:moveTo>
                  <a:lnTo>
                    <a:pt x="537" y="3098"/>
                  </a:lnTo>
                  <a:lnTo>
                    <a:pt x="542" y="3195"/>
                  </a:lnTo>
                  <a:lnTo>
                    <a:pt x="560" y="3386"/>
                  </a:lnTo>
                  <a:lnTo>
                    <a:pt x="563" y="3483"/>
                  </a:lnTo>
                  <a:lnTo>
                    <a:pt x="566" y="3622"/>
                  </a:lnTo>
                  <a:lnTo>
                    <a:pt x="586" y="3920"/>
                  </a:lnTo>
                  <a:lnTo>
                    <a:pt x="589" y="4046"/>
                  </a:lnTo>
                  <a:lnTo>
                    <a:pt x="589" y="4174"/>
                  </a:lnTo>
                  <a:lnTo>
                    <a:pt x="582" y="4169"/>
                  </a:lnTo>
                  <a:lnTo>
                    <a:pt x="517" y="4162"/>
                  </a:lnTo>
                  <a:lnTo>
                    <a:pt x="438" y="4165"/>
                  </a:lnTo>
                  <a:lnTo>
                    <a:pt x="385" y="4174"/>
                  </a:lnTo>
                  <a:lnTo>
                    <a:pt x="354" y="4180"/>
                  </a:lnTo>
                  <a:lnTo>
                    <a:pt x="294" y="4198"/>
                  </a:lnTo>
                  <a:lnTo>
                    <a:pt x="203" y="4241"/>
                  </a:lnTo>
                  <a:lnTo>
                    <a:pt x="52" y="4334"/>
                  </a:lnTo>
                  <a:lnTo>
                    <a:pt x="26" y="4352"/>
                  </a:lnTo>
                  <a:lnTo>
                    <a:pt x="23" y="4326"/>
                  </a:lnTo>
                  <a:lnTo>
                    <a:pt x="3" y="4106"/>
                  </a:lnTo>
                  <a:lnTo>
                    <a:pt x="0" y="3968"/>
                  </a:lnTo>
                  <a:lnTo>
                    <a:pt x="0" y="2663"/>
                  </a:lnTo>
                  <a:lnTo>
                    <a:pt x="6" y="2378"/>
                  </a:lnTo>
                  <a:lnTo>
                    <a:pt x="45" y="1284"/>
                  </a:lnTo>
                  <a:lnTo>
                    <a:pt x="52" y="999"/>
                  </a:lnTo>
                  <a:lnTo>
                    <a:pt x="81" y="820"/>
                  </a:lnTo>
                  <a:lnTo>
                    <a:pt x="159" y="423"/>
                  </a:lnTo>
                  <a:lnTo>
                    <a:pt x="210" y="198"/>
                  </a:lnTo>
                  <a:lnTo>
                    <a:pt x="231" y="129"/>
                  </a:lnTo>
                  <a:lnTo>
                    <a:pt x="241" y="102"/>
                  </a:lnTo>
                  <a:lnTo>
                    <a:pt x="261" y="60"/>
                  </a:lnTo>
                  <a:lnTo>
                    <a:pt x="294" y="20"/>
                  </a:lnTo>
                  <a:lnTo>
                    <a:pt x="333" y="0"/>
                  </a:lnTo>
                  <a:lnTo>
                    <a:pt x="356" y="0"/>
                  </a:lnTo>
                  <a:lnTo>
                    <a:pt x="359" y="1"/>
                  </a:lnTo>
                  <a:lnTo>
                    <a:pt x="385" y="77"/>
                  </a:lnTo>
                  <a:lnTo>
                    <a:pt x="511" y="489"/>
                  </a:lnTo>
                  <a:lnTo>
                    <a:pt x="591" y="780"/>
                  </a:lnTo>
                  <a:lnTo>
                    <a:pt x="615" y="897"/>
                  </a:lnTo>
                  <a:lnTo>
                    <a:pt x="704" y="1383"/>
                  </a:lnTo>
                  <a:lnTo>
                    <a:pt x="743" y="1562"/>
                  </a:lnTo>
                  <a:lnTo>
                    <a:pt x="733" y="1588"/>
                  </a:lnTo>
                  <a:lnTo>
                    <a:pt x="665" y="1789"/>
                  </a:lnTo>
                  <a:lnTo>
                    <a:pt x="640" y="1894"/>
                  </a:lnTo>
                  <a:lnTo>
                    <a:pt x="637" y="1968"/>
                  </a:lnTo>
                  <a:lnTo>
                    <a:pt x="608" y="2227"/>
                  </a:lnTo>
                  <a:lnTo>
                    <a:pt x="570" y="2529"/>
                  </a:lnTo>
                  <a:lnTo>
                    <a:pt x="542" y="2777"/>
                  </a:lnTo>
                  <a:lnTo>
                    <a:pt x="537" y="2842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6695521" y="3494781"/>
            <a:ext cx="49011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PEOPLEJOB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구인구직사이트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조 </a:t>
            </a:r>
            <a:r>
              <a:rPr lang="ko-KR" altLang="en-US" dirty="0" smtClean="0">
                <a:solidFill>
                  <a:schemeClr val="bg1"/>
                </a:solidFill>
              </a:rPr>
              <a:t>김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남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신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9764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8758" y="720725"/>
            <a:ext cx="11601445" cy="54105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47948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WBS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47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2"/>
          <p:cNvSpPr txBox="1"/>
          <p:nvPr/>
        </p:nvSpPr>
        <p:spPr>
          <a:xfrm>
            <a:off x="7161213" y="1737264"/>
            <a:ext cx="338182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경력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학력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자격증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희망근무 보여줌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643;p82"/>
          <p:cNvSpPr txBox="1"/>
          <p:nvPr/>
        </p:nvSpPr>
        <p:spPr>
          <a:xfrm>
            <a:off x="7161213" y="3248564"/>
            <a:ext cx="338182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 버튼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643;p82"/>
          <p:cNvSpPr txBox="1"/>
          <p:nvPr/>
        </p:nvSpPr>
        <p:spPr>
          <a:xfrm>
            <a:off x="7161212" y="2590608"/>
            <a:ext cx="338182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부트스트랩 아이콘 이용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48" t="6866" r="13193" b="9131"/>
          <a:stretch/>
        </p:blipFill>
        <p:spPr bwMode="auto">
          <a:xfrm>
            <a:off x="339725" y="1055688"/>
            <a:ext cx="6680200" cy="3898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 l="8606" t="8654" r="11532" b="5058"/>
          <a:stretch>
            <a:fillRect/>
          </a:stretch>
        </p:blipFill>
        <p:spPr bwMode="auto">
          <a:xfrm>
            <a:off x="6858000" y="3864933"/>
            <a:ext cx="4705350" cy="2859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이력서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03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2"/>
          <p:cNvSpPr txBox="1"/>
          <p:nvPr/>
        </p:nvSpPr>
        <p:spPr>
          <a:xfrm>
            <a:off x="7161211" y="1055688"/>
            <a:ext cx="338182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수정버튼 </a:t>
            </a:r>
            <a:r>
              <a:rPr lang="ko-KR" altLang="en-US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이력서 수정으로 이동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43;p82"/>
          <p:cNvSpPr txBox="1"/>
          <p:nvPr/>
        </p:nvSpPr>
        <p:spPr>
          <a:xfrm>
            <a:off x="7161213" y="4149725"/>
            <a:ext cx="338182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</a:t>
            </a:r>
            <a:r>
              <a:rPr lang="ko-KR" altLang="en-US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이력서 삭제로 이동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 l="12217" t="22222" r="16203"/>
          <a:stretch>
            <a:fillRect/>
          </a:stretch>
        </p:blipFill>
        <p:spPr bwMode="auto">
          <a:xfrm>
            <a:off x="971166" y="4616450"/>
            <a:ext cx="34925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Google Shape;1643;p82"/>
          <p:cNvSpPr txBox="1"/>
          <p:nvPr/>
        </p:nvSpPr>
        <p:spPr>
          <a:xfrm>
            <a:off x="4463666" y="4987191"/>
            <a:ext cx="369932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우편번호 버튼 </a:t>
            </a:r>
            <a:r>
              <a:rPr lang="ko-KR" altLang="en-US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다음우편 </a:t>
            </a:r>
            <a:r>
              <a:rPr lang="en-US" altLang="ko-KR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나타남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 l="12216" t="36949" r="35808" b="22579"/>
          <a:stretch>
            <a:fillRect/>
          </a:stretch>
        </p:blipFill>
        <p:spPr bwMode="auto">
          <a:xfrm>
            <a:off x="7161213" y="2339975"/>
            <a:ext cx="3713213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02" t="7114" r="13342" b="9868"/>
          <a:stretch/>
        </p:blipFill>
        <p:spPr bwMode="auto">
          <a:xfrm>
            <a:off x="339724" y="1055688"/>
            <a:ext cx="5827023" cy="355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이력서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65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2"/>
          <p:cNvSpPr txBox="1"/>
          <p:nvPr/>
        </p:nvSpPr>
        <p:spPr>
          <a:xfrm>
            <a:off x="8070366" y="1458450"/>
            <a:ext cx="338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희망 근무지역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직종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 누르면 선택직종에 보여주기 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43;p82"/>
          <p:cNvSpPr txBox="1"/>
          <p:nvPr/>
        </p:nvSpPr>
        <p:spPr>
          <a:xfrm>
            <a:off x="8070365" y="2699518"/>
            <a:ext cx="338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경력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학력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희망근무지역  선택조건을 클릭하면 관련 인재정보 리스트에 보여주기 구현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1035" t="8362" r="8965" b="4282"/>
          <a:stretch>
            <a:fillRect/>
          </a:stretch>
        </p:blipFill>
        <p:spPr bwMode="auto">
          <a:xfrm>
            <a:off x="339725" y="1055688"/>
            <a:ext cx="7730641" cy="474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-94644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인재정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보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321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2"/>
          <p:cNvSpPr txBox="1"/>
          <p:nvPr/>
        </p:nvSpPr>
        <p:spPr>
          <a:xfrm>
            <a:off x="8072145" y="1710589"/>
            <a:ext cx="338182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검색 클릭하면 상세 조건 나타남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43;p82"/>
          <p:cNvSpPr txBox="1"/>
          <p:nvPr/>
        </p:nvSpPr>
        <p:spPr>
          <a:xfrm>
            <a:off x="8086939" y="2951657"/>
            <a:ext cx="338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날짜별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조건 과 선택조건에 따른 이력서 정보 보여주기 구현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8167" t="8671" r="9982" b="3892"/>
          <a:stretch>
            <a:fillRect/>
          </a:stretch>
        </p:blipFill>
        <p:spPr bwMode="auto">
          <a:xfrm>
            <a:off x="330100" y="1055688"/>
            <a:ext cx="7742045" cy="465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-94644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인재정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보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14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2"/>
          <p:cNvSpPr txBox="1"/>
          <p:nvPr/>
        </p:nvSpPr>
        <p:spPr>
          <a:xfrm>
            <a:off x="9500430" y="1592703"/>
            <a:ext cx="229469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이력서 제목 </a:t>
            </a:r>
            <a:r>
              <a:rPr lang="ko-KR" altLang="en-US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이력서 </a:t>
            </a:r>
            <a:endParaRPr lang="en-US" altLang="ko-KR" sz="1200" dirty="0" smtClean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상세보기 나오게 구현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b="4239"/>
          <a:stretch>
            <a:fillRect/>
          </a:stretch>
        </p:blipFill>
        <p:spPr bwMode="auto">
          <a:xfrm>
            <a:off x="339725" y="1055688"/>
            <a:ext cx="9011764" cy="485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-94644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인재정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보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485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45600" y="1942205"/>
            <a:ext cx="3473918" cy="795539"/>
          </a:xfrm>
        </p:spPr>
        <p:txBody>
          <a:bodyPr>
            <a:no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공지사항 </a:t>
            </a:r>
            <a:r>
              <a:rPr lang="en-US" altLang="ko-KR" sz="1200" dirty="0" smtClean="0">
                <a:solidFill>
                  <a:schemeClr val="bg1"/>
                </a:solidFill>
              </a:rPr>
              <a:t>3</a:t>
            </a:r>
            <a:r>
              <a:rPr lang="ko-KR" altLang="en-US" sz="1200" dirty="0">
                <a:solidFill>
                  <a:schemeClr val="bg1"/>
                </a:solidFill>
              </a:rPr>
              <a:t>개까지 </a:t>
            </a:r>
            <a:r>
              <a:rPr lang="ko-KR" altLang="en-US" sz="1200" dirty="0" err="1">
                <a:solidFill>
                  <a:schemeClr val="bg1"/>
                </a:solidFill>
              </a:rPr>
              <a:t>메인에</a:t>
            </a:r>
            <a:r>
              <a:rPr lang="ko-KR" altLang="en-US" sz="1200" dirty="0">
                <a:solidFill>
                  <a:schemeClr val="bg1"/>
                </a:solidFill>
              </a:rPr>
              <a:t> 띄움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 smtClean="0">
                <a:solidFill>
                  <a:schemeClr val="bg1"/>
                </a:solidFill>
              </a:rPr>
              <a:t>더 보기 클릭 시 </a:t>
            </a:r>
            <a:r>
              <a:rPr lang="ko-KR" altLang="en-US" sz="1200" dirty="0">
                <a:solidFill>
                  <a:schemeClr val="bg1"/>
                </a:solidFill>
              </a:rPr>
              <a:t>모든 공지사항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ko-KR" altLang="en-US" sz="1200" dirty="0" smtClean="0">
                <a:solidFill>
                  <a:schemeClr val="bg1"/>
                </a:solidFill>
              </a:rPr>
              <a:t>해당 글 클릭 시 해당 글 자세히 보기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6557" y="1055688"/>
            <a:ext cx="8849829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94644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공지사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항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" name="꺾인 연결선 8"/>
          <p:cNvCxnSpPr/>
          <p:nvPr/>
        </p:nvCxnSpPr>
        <p:spPr>
          <a:xfrm rot="10800000" flipV="1">
            <a:off x="8832850" y="2827152"/>
            <a:ext cx="825500" cy="1"/>
          </a:xfrm>
          <a:prstGeom prst="bentConnector3">
            <a:avLst>
              <a:gd name="adj1" fmla="val 45385"/>
            </a:avLst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284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5" y="1055687"/>
            <a:ext cx="7389361" cy="5656597"/>
          </a:xfrm>
        </p:spPr>
      </p:pic>
      <p:sp>
        <p:nvSpPr>
          <p:cNvPr id="6" name="직사각형 5"/>
          <p:cNvSpPr/>
          <p:nvPr/>
        </p:nvSpPr>
        <p:spPr>
          <a:xfrm>
            <a:off x="-282302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공지사항 상세보기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23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4" y="1055688"/>
            <a:ext cx="7335865" cy="56943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282302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공지사항 전체보기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32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0189" y="6290268"/>
            <a:ext cx="3919747" cy="459782"/>
          </a:xfrm>
        </p:spPr>
        <p:txBody>
          <a:bodyPr>
            <a:norm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채용공고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검색조건눌러서</a:t>
            </a:r>
            <a:r>
              <a:rPr lang="ko-KR" altLang="en-US" sz="1200" dirty="0" smtClean="0">
                <a:solidFill>
                  <a:schemeClr val="bg1"/>
                </a:solidFill>
              </a:rPr>
              <a:t> 조건지정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ko-KR" altLang="en-US" sz="1200" dirty="0" err="1" smtClean="0">
                <a:solidFill>
                  <a:schemeClr val="bg1"/>
                </a:solidFill>
              </a:rPr>
              <a:t>콤보박스로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몇개씩</a:t>
            </a:r>
            <a:r>
              <a:rPr lang="ko-KR" altLang="en-US" sz="1200" dirty="0" smtClean="0">
                <a:solidFill>
                  <a:schemeClr val="bg1"/>
                </a:solidFill>
              </a:rPr>
              <a:t> 보여줄지 설정가능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1290" y="1055688"/>
            <a:ext cx="9843951" cy="495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593790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 조회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71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9725" y="5618062"/>
            <a:ext cx="3454667" cy="635000"/>
          </a:xfrm>
        </p:spPr>
        <p:txBody>
          <a:bodyPr>
            <a:norm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채용공고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비회원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기업회원 </a:t>
            </a:r>
            <a:r>
              <a:rPr lang="ko-KR" altLang="en-US" sz="1200" dirty="0" err="1">
                <a:solidFill>
                  <a:schemeClr val="bg1"/>
                </a:solidFill>
              </a:rPr>
              <a:t>보이는게</a:t>
            </a:r>
            <a:r>
              <a:rPr lang="ko-KR" altLang="en-US" sz="1200" dirty="0">
                <a:solidFill>
                  <a:schemeClr val="bg1"/>
                </a:solidFill>
              </a:rPr>
              <a:t> 다름</a:t>
            </a:r>
          </a:p>
        </p:txBody>
      </p:sp>
      <p:pic>
        <p:nvPicPr>
          <p:cNvPr id="9" name="내용 개체 틀 8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0100" y="1055688"/>
            <a:ext cx="3798708" cy="4351338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55408" y="1055688"/>
            <a:ext cx="3798708" cy="4351338"/>
          </a:xfrm>
          <a:prstGeom prst="rect">
            <a:avLst/>
          </a:prstGeom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61762" y="1055688"/>
            <a:ext cx="3798707" cy="43513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593790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 조회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497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1571"/>
          <a:stretch/>
        </p:blipFill>
        <p:spPr>
          <a:xfrm>
            <a:off x="687388" y="720725"/>
            <a:ext cx="3330229" cy="5667375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410"/>
          <a:stretch/>
        </p:blipFill>
        <p:spPr>
          <a:xfrm>
            <a:off x="4678709" y="720725"/>
            <a:ext cx="3330229" cy="5667375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175"/>
          <a:stretch/>
        </p:blipFill>
        <p:spPr>
          <a:xfrm>
            <a:off x="8472517" y="719975"/>
            <a:ext cx="3322608" cy="56681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47948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WBS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99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8355" y="6190916"/>
            <a:ext cx="3648893" cy="559134"/>
          </a:xfrm>
        </p:spPr>
        <p:txBody>
          <a:bodyPr>
            <a:norm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채용공고 검색조건 체크박스로 조건지정 검색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725" y="1055688"/>
            <a:ext cx="9834178" cy="502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593790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 조회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57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74376" y="4533497"/>
            <a:ext cx="2948167" cy="1222410"/>
          </a:xfrm>
        </p:spPr>
        <p:txBody>
          <a:bodyPr>
            <a:no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즉시지원 누르면 팝업 열림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ko-KR" altLang="en-US" sz="1200" dirty="0" smtClean="0">
                <a:solidFill>
                  <a:schemeClr val="bg1"/>
                </a:solidFill>
              </a:rPr>
              <a:t>이력서선택 미 체크 후 선택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팝업열림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ko-KR" altLang="en-US" sz="1200" dirty="0" smtClean="0">
                <a:solidFill>
                  <a:schemeClr val="bg1"/>
                </a:solidFill>
              </a:rPr>
              <a:t>체크 후 확인 클릭 </a:t>
            </a:r>
            <a:r>
              <a:rPr lang="ko-KR" altLang="en-US" sz="1200" dirty="0">
                <a:solidFill>
                  <a:schemeClr val="bg1"/>
                </a:solidFill>
              </a:rPr>
              <a:t>묻고 </a:t>
            </a:r>
            <a:r>
              <a:rPr lang="ko-KR" altLang="en-US" sz="1200" dirty="0" smtClean="0">
                <a:solidFill>
                  <a:schemeClr val="bg1"/>
                </a:solidFill>
              </a:rPr>
              <a:t>확인 누르면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해당 창이 닫히고 </a:t>
            </a:r>
            <a:r>
              <a:rPr lang="ko-KR" altLang="en-US" sz="1200" dirty="0" err="1">
                <a:solidFill>
                  <a:schemeClr val="bg1"/>
                </a:solidFill>
              </a:rPr>
              <a:t>오프너로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값을 전송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이미 지원한 공고면 </a:t>
            </a:r>
            <a:r>
              <a:rPr lang="ko-KR" altLang="en-US" sz="1200" dirty="0" smtClean="0">
                <a:solidFill>
                  <a:schemeClr val="bg1"/>
                </a:solidFill>
              </a:rPr>
              <a:t>인서트 안됨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4" y="1055688"/>
            <a:ext cx="6906125" cy="5234580"/>
          </a:xfr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74376" y="1026845"/>
            <a:ext cx="2596762" cy="703590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74376" y="1818933"/>
            <a:ext cx="2596762" cy="747564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74376" y="2683029"/>
            <a:ext cx="2596762" cy="720080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74376" y="3551891"/>
            <a:ext cx="2596762" cy="78732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945470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즉시지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원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551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2776" y="5413787"/>
            <a:ext cx="9033943" cy="826458"/>
          </a:xfrm>
        </p:spPr>
        <p:txBody>
          <a:bodyPr>
            <a:no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지원현황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개인회원의 경우 </a:t>
            </a:r>
            <a:r>
              <a:rPr lang="ko-KR" altLang="en-US" sz="1200" dirty="0" err="1">
                <a:solidFill>
                  <a:schemeClr val="bg1"/>
                </a:solidFill>
              </a:rPr>
              <a:t>어느회사에</a:t>
            </a:r>
            <a:r>
              <a:rPr lang="ko-KR" altLang="en-US" sz="1200" dirty="0">
                <a:solidFill>
                  <a:schemeClr val="bg1"/>
                </a:solidFill>
              </a:rPr>
              <a:t> 지원했는지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기업회원의 경우 어떤 회원이 지원했는지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그리고 기업회원이 이력서보기를 누르면 결제내역이 있으면 이력서를 볼 수 잇고 결제내역이 없으면 상품소개페이지로 이동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64" y="1055688"/>
            <a:ext cx="5400597" cy="4351338"/>
          </a:xfr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46788" y="1055688"/>
            <a:ext cx="5414475" cy="43388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945470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지원현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황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371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46788" y="4025860"/>
            <a:ext cx="4677032" cy="862513"/>
          </a:xfrm>
        </p:spPr>
        <p:txBody>
          <a:bodyPr>
            <a:no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스크랩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별표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r>
              <a:rPr lang="ko-KR" altLang="en-US" sz="1200" dirty="0">
                <a:solidFill>
                  <a:schemeClr val="bg1"/>
                </a:solidFill>
              </a:rPr>
              <a:t>누르면 스크랩됨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이미 스크랩했으면 안됨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체크박스 선택으로 </a:t>
            </a:r>
            <a:r>
              <a:rPr lang="ko-KR" altLang="en-US" sz="1200" dirty="0" smtClean="0">
                <a:solidFill>
                  <a:schemeClr val="bg1"/>
                </a:solidFill>
              </a:rPr>
              <a:t>다중삭제 또는 별표 눌러서 </a:t>
            </a:r>
            <a:r>
              <a:rPr lang="ko-KR" altLang="en-US" sz="1200" dirty="0">
                <a:solidFill>
                  <a:schemeClr val="bg1"/>
                </a:solidFill>
              </a:rPr>
              <a:t>삭제가능</a:t>
            </a:r>
          </a:p>
        </p:txBody>
      </p:sp>
      <p:pic>
        <p:nvPicPr>
          <p:cNvPr id="5" name="내용 개체 틀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46788" y="1063447"/>
            <a:ext cx="3024336" cy="1276528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46788" y="2431599"/>
            <a:ext cx="2958874" cy="1267002"/>
          </a:xfrm>
          <a:prstGeom prst="rect">
            <a:avLst/>
          </a:prstGeom>
        </p:spPr>
      </p:pic>
      <p:pic>
        <p:nvPicPr>
          <p:cNvPr id="9" name="내용 개체 틀 8" descr="화면 캡처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9435" y="1055688"/>
            <a:ext cx="5421255" cy="4351338"/>
          </a:xfrm>
        </p:spPr>
      </p:pic>
      <p:sp>
        <p:nvSpPr>
          <p:cNvPr id="7" name="직사각형 6"/>
          <p:cNvSpPr/>
          <p:nvPr/>
        </p:nvSpPr>
        <p:spPr>
          <a:xfrm>
            <a:off x="-733720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스크랩 공고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85565" y="1592554"/>
            <a:ext cx="2406435" cy="747421"/>
          </a:xfrm>
        </p:spPr>
        <p:txBody>
          <a:bodyPr>
            <a:norm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내가 쓴 채용공고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본인이 쓴 채용공고 확인가능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4" y="1055687"/>
            <a:ext cx="9244663" cy="5332413"/>
          </a:xfrm>
        </p:spPr>
      </p:pic>
      <p:sp>
        <p:nvSpPr>
          <p:cNvPr id="5" name="직사각형 4"/>
          <p:cNvSpPr/>
          <p:nvPr/>
        </p:nvSpPr>
        <p:spPr>
          <a:xfrm>
            <a:off x="-733720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스크랩 공고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656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4155" y="1055688"/>
            <a:ext cx="5762671" cy="5029200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606" y="1055688"/>
            <a:ext cx="5762669" cy="5029200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4414" y="3444413"/>
            <a:ext cx="2619741" cy="33056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589345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897204" y="2974206"/>
            <a:ext cx="777210" cy="470207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0540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0938" y="5881880"/>
            <a:ext cx="3517220" cy="555330"/>
          </a:xfrm>
        </p:spPr>
        <p:txBody>
          <a:bodyPr>
            <a:norm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상세보기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비회원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회원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기업회원마다 </a:t>
            </a:r>
            <a:r>
              <a:rPr lang="ko-KR" altLang="en-US" sz="1200" dirty="0" smtClean="0">
                <a:solidFill>
                  <a:schemeClr val="bg1"/>
                </a:solidFill>
              </a:rPr>
              <a:t>버튼 다름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35444" y="5519682"/>
            <a:ext cx="752580" cy="342948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3636" y="5547547"/>
            <a:ext cx="1876687" cy="276264"/>
          </a:xfrm>
          <a:prstGeom prst="rect">
            <a:avLst/>
          </a:prstGeom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39900" y="5508728"/>
            <a:ext cx="2391109" cy="295316"/>
          </a:xfrm>
          <a:prstGeom prst="rect">
            <a:avLst/>
          </a:prstGeom>
        </p:spPr>
      </p:pic>
      <p:pic>
        <p:nvPicPr>
          <p:cNvPr id="12" name="내용 개체 틀 11" descr="화면 캡처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70" y="1065213"/>
            <a:ext cx="4011845" cy="4351338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07783" y="1055688"/>
            <a:ext cx="3915033" cy="4305300"/>
          </a:xfrm>
          <a:prstGeom prst="rect">
            <a:avLst/>
          </a:prstGeom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61653" y="1055688"/>
            <a:ext cx="3803347" cy="43053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281983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 상세보기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197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6834" y="5378622"/>
            <a:ext cx="4136708" cy="13587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수정 </a:t>
            </a:r>
            <a:r>
              <a:rPr lang="ko-KR" altLang="en-US" sz="1200" b="1" dirty="0">
                <a:solidFill>
                  <a:schemeClr val="bg1"/>
                </a:solidFill>
              </a:rPr>
              <a:t>및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삭제 시 기존 업로드 한 </a:t>
            </a:r>
            <a:r>
              <a:rPr lang="ko-KR" altLang="en-US" sz="1200" b="1" dirty="0">
                <a:solidFill>
                  <a:schemeClr val="bg1"/>
                </a:solidFill>
              </a:rPr>
              <a:t>파일삭제 및 작성자와 </a:t>
            </a:r>
            <a:r>
              <a:rPr lang="en-US" altLang="ko-KR" sz="1200" b="1" dirty="0">
                <a:solidFill>
                  <a:schemeClr val="bg1"/>
                </a:solidFill>
              </a:rPr>
              <a:t/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로그인한 회원의 정보를 확인하는 작업도 함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비밀번호가 틀리거나 본인이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아닌 경우 </a:t>
            </a:r>
            <a:r>
              <a:rPr lang="en-US" altLang="ko-KR" sz="1200" b="1" dirty="0">
                <a:solidFill>
                  <a:schemeClr val="bg1"/>
                </a:solidFill>
              </a:rPr>
              <a:t>alert</a:t>
            </a:r>
            <a:r>
              <a:rPr lang="ko-KR" altLang="en-US" sz="1200" b="1" dirty="0">
                <a:solidFill>
                  <a:schemeClr val="bg1"/>
                </a:solidFill>
              </a:rPr>
              <a:t>뜸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7211" y="5582499"/>
            <a:ext cx="3557914" cy="950579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92717" y="1068387"/>
            <a:ext cx="3741074" cy="4447697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5" y="1055688"/>
            <a:ext cx="3911601" cy="4460396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16542" y="1055688"/>
            <a:ext cx="3911601" cy="4460396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7211" y="4149725"/>
            <a:ext cx="3557914" cy="12288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96846" y="245291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 수정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/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삭제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362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56523" y="5509829"/>
            <a:ext cx="4025926" cy="8782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기존활성화가 </a:t>
            </a:r>
            <a:r>
              <a:rPr lang="en-US" altLang="ko-KR" sz="1200" b="1" dirty="0">
                <a:solidFill>
                  <a:schemeClr val="bg1"/>
                </a:solidFill>
              </a:rPr>
              <a:t>Y</a:t>
            </a:r>
            <a:r>
              <a:rPr lang="ko-KR" altLang="en-US" sz="1200" b="1" dirty="0">
                <a:solidFill>
                  <a:schemeClr val="bg1"/>
                </a:solidFill>
              </a:rPr>
              <a:t>이면 비활성화</a:t>
            </a:r>
            <a:r>
              <a:rPr lang="en-US" altLang="ko-KR" sz="1200" b="1" dirty="0">
                <a:solidFill>
                  <a:schemeClr val="bg1"/>
                </a:solidFill>
              </a:rPr>
              <a:t>, N</a:t>
            </a:r>
            <a:r>
              <a:rPr lang="ko-KR" altLang="en-US" sz="1200" b="1" dirty="0">
                <a:solidFill>
                  <a:schemeClr val="bg1"/>
                </a:solidFill>
              </a:rPr>
              <a:t>이면 활성화하는 기능</a:t>
            </a:r>
            <a:r>
              <a:rPr lang="en-US" altLang="ko-KR" sz="1200" b="1" dirty="0">
                <a:solidFill>
                  <a:schemeClr val="bg1"/>
                </a:solidFill>
              </a:rPr>
              <a:t/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활성화 수정 전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5" y="1055688"/>
            <a:ext cx="5245099" cy="4351338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6313" y="1055688"/>
            <a:ext cx="5245099" cy="43513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634" y="245290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</a:rPr>
              <a:t>채용공고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활성화수정하기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24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57633" y="6091909"/>
            <a:ext cx="2532079" cy="676509"/>
          </a:xfrm>
        </p:spPr>
        <p:txBody>
          <a:bodyPr>
            <a:no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기업정보에서 회사이름 클릭하면 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ko-KR" altLang="en-US" sz="1200" dirty="0" smtClean="0">
                <a:solidFill>
                  <a:schemeClr val="bg1"/>
                </a:solidFill>
              </a:rPr>
              <a:t>회사정보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자세히보기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내용 개체 틀 5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445" y="838978"/>
            <a:ext cx="5710761" cy="5179658"/>
          </a:xfrm>
        </p:spPr>
      </p:pic>
      <p:pic>
        <p:nvPicPr>
          <p:cNvPr id="7" name="내용 개체 틀 3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89044" y="838978"/>
            <a:ext cx="5747427" cy="519197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135787" y="245291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통합검색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99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405"/>
          <a:stretch/>
        </p:blipFill>
        <p:spPr>
          <a:xfrm>
            <a:off x="687388" y="720725"/>
            <a:ext cx="3337849" cy="5667375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816"/>
          <a:stretch/>
        </p:blipFill>
        <p:spPr>
          <a:xfrm>
            <a:off x="4686330" y="720725"/>
            <a:ext cx="3322608" cy="5667375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64896" y="720725"/>
            <a:ext cx="3330229" cy="19889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247948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WBS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721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5" y="1055688"/>
            <a:ext cx="6821488" cy="5661986"/>
          </a:xfrm>
        </p:spPr>
      </p:pic>
      <p:sp>
        <p:nvSpPr>
          <p:cNvPr id="5" name="TextBox 4"/>
          <p:cNvSpPr txBox="1"/>
          <p:nvPr/>
        </p:nvSpPr>
        <p:spPr>
          <a:xfrm>
            <a:off x="7519470" y="2339975"/>
            <a:ext cx="447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본인이 문의한 문의사항을 보여주고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다중삭제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문의하기를 할 수 있음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제목 클릭 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자세히보기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135787" y="245291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문의사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항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625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5" y="1055688"/>
            <a:ext cx="5639723" cy="4351338"/>
          </a:xfr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6313" y="1055688"/>
            <a:ext cx="5604479" cy="43912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135787" y="245291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문의사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항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34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579" y="1050028"/>
            <a:ext cx="5565248" cy="4351338"/>
          </a:xfrm>
        </p:spPr>
      </p:pic>
      <p:sp>
        <p:nvSpPr>
          <p:cNvPr id="8" name="TextBox 7"/>
          <p:cNvSpPr txBox="1"/>
          <p:nvPr/>
        </p:nvSpPr>
        <p:spPr>
          <a:xfrm>
            <a:off x="4730968" y="5714189"/>
            <a:ext cx="486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본인이 작성한 문의사항을 볼 수 있음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수정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삭제가 가능하고 답변이 달려 있으면 수정 및 삭제 불가능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6313" y="1055688"/>
            <a:ext cx="5885459" cy="4658501"/>
          </a:xfrm>
          <a:prstGeom prst="rect">
            <a:avLst/>
          </a:prstGeom>
        </p:spPr>
      </p:pic>
      <p:pic>
        <p:nvPicPr>
          <p:cNvPr id="9" name="내용 개체 틀 3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3929" y="6116558"/>
            <a:ext cx="3011903" cy="633492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2508" y="5391149"/>
            <a:ext cx="2972098" cy="64362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1135787" y="245291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문의사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항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90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49" y="711100"/>
            <a:ext cx="10928028" cy="60660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71095" y="4695933"/>
            <a:ext cx="4023089" cy="276999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</a:rPr>
              <a:t>1. </a:t>
            </a:r>
            <a:r>
              <a:rPr lang="ko-KR" altLang="en-US" sz="1200" dirty="0" smtClean="0">
                <a:solidFill>
                  <a:srgbClr val="FFC000"/>
                </a:solidFill>
              </a:rPr>
              <a:t>로그인 처리 </a:t>
            </a:r>
            <a:r>
              <a:rPr lang="en-US" altLang="ko-KR" sz="1200" dirty="0" smtClean="0">
                <a:solidFill>
                  <a:srgbClr val="FFC000"/>
                </a:solidFill>
              </a:rPr>
              <a:t>–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인터셉터로</a:t>
            </a:r>
            <a:r>
              <a:rPr lang="ko-KR" altLang="en-US" sz="1200" dirty="0" smtClean="0">
                <a:solidFill>
                  <a:srgbClr val="FFC000"/>
                </a:solidFill>
              </a:rPr>
              <a:t> 로그인 무조건 하도록 처리</a:t>
            </a:r>
            <a:endParaRPr lang="ko-KR" altLang="en-US" sz="1200" dirty="0">
              <a:solidFill>
                <a:srgbClr val="FFC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671095" y="735842"/>
            <a:ext cx="4290432" cy="3334097"/>
            <a:chOff x="1073150" y="966091"/>
            <a:chExt cx="4290432" cy="3334097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73150" y="966091"/>
              <a:ext cx="4290432" cy="1280271"/>
            </a:xfrm>
            <a:prstGeom prst="rect">
              <a:avLst/>
            </a:prstGeom>
          </p:spPr>
        </p:pic>
        <p:pic>
          <p:nvPicPr>
            <p:cNvPr id="5" name="그림 4" descr="화면 캡처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73150" y="1741116"/>
              <a:ext cx="4290432" cy="1242168"/>
            </a:xfrm>
            <a:prstGeom prst="rect">
              <a:avLst/>
            </a:prstGeom>
          </p:spPr>
        </p:pic>
        <p:pic>
          <p:nvPicPr>
            <p:cNvPr id="6" name="그림 5" descr="화면 캡처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73150" y="2388923"/>
              <a:ext cx="4290432" cy="1258731"/>
            </a:xfrm>
            <a:prstGeom prst="rect">
              <a:avLst/>
            </a:prstGeom>
          </p:spPr>
        </p:pic>
        <p:pic>
          <p:nvPicPr>
            <p:cNvPr id="7" name="그림 6" descr="화면 캡처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73150" y="3046890"/>
              <a:ext cx="4290432" cy="1253298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-1289787" y="245291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관리자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549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762"/>
          <a:stretch/>
        </p:blipFill>
        <p:spPr>
          <a:xfrm>
            <a:off x="-1820" y="711099"/>
            <a:ext cx="12154965" cy="5501018"/>
          </a:xfrm>
          <a:prstGeom prst="rect">
            <a:avLst/>
          </a:prstGeom>
          <a:solidFill>
            <a:srgbClr val="0D385B"/>
          </a:solidFill>
        </p:spPr>
      </p:pic>
      <p:sp>
        <p:nvSpPr>
          <p:cNvPr id="5" name="TextBox 4"/>
          <p:cNvSpPr txBox="1"/>
          <p:nvPr/>
        </p:nvSpPr>
        <p:spPr>
          <a:xfrm>
            <a:off x="9432403" y="5760077"/>
            <a:ext cx="2749617" cy="46166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관리자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메인화면</a:t>
            </a:r>
            <a:r>
              <a:rPr lang="ko-KR" altLang="en-US" sz="1200" dirty="0" smtClean="0">
                <a:solidFill>
                  <a:srgbClr val="FFC000"/>
                </a:solidFill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</a:rPr>
              <a:t>ajax</a:t>
            </a:r>
            <a:r>
              <a:rPr lang="ko-KR" altLang="en-US" sz="1200" dirty="0" smtClean="0">
                <a:solidFill>
                  <a:srgbClr val="FFC000"/>
                </a:solidFill>
              </a:rPr>
              <a:t>로 값을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r>
              <a:rPr lang="ko-KR" altLang="en-US" sz="1200" dirty="0" smtClean="0">
                <a:solidFill>
                  <a:srgbClr val="FFC000"/>
                </a:solidFill>
              </a:rPr>
              <a:t>     가져와서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하이차트를</a:t>
            </a:r>
            <a:r>
              <a:rPr lang="ko-KR" altLang="en-US" sz="1200" dirty="0" smtClean="0">
                <a:solidFill>
                  <a:srgbClr val="FFC000"/>
                </a:solidFill>
              </a:rPr>
              <a:t> 이용해 출력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289787" y="245291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관리자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32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11100"/>
            <a:ext cx="12192000" cy="60382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289787" y="245291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관리자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498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3472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8938" y="4163060"/>
            <a:ext cx="2349500" cy="2123658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C000"/>
                </a:solidFill>
              </a:rPr>
              <a:t>공지사항 리스트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smtClean="0">
                <a:solidFill>
                  <a:srgbClr val="FFC000"/>
                </a:solidFill>
              </a:rPr>
              <a:t>공지번호</a:t>
            </a:r>
            <a:r>
              <a:rPr lang="en-US" altLang="ko-KR" sz="1200" dirty="0" smtClean="0">
                <a:solidFill>
                  <a:srgbClr val="FFC000"/>
                </a:solidFill>
              </a:rPr>
              <a:t>/</a:t>
            </a:r>
            <a:r>
              <a:rPr lang="ko-KR" altLang="en-US" sz="1200" dirty="0" smtClean="0">
                <a:solidFill>
                  <a:srgbClr val="FFC000"/>
                </a:solidFill>
              </a:rPr>
              <a:t>제목</a:t>
            </a:r>
            <a:r>
              <a:rPr lang="en-US" altLang="ko-KR" sz="1200" dirty="0" smtClean="0">
                <a:solidFill>
                  <a:srgbClr val="FFC000"/>
                </a:solidFill>
              </a:rPr>
              <a:t>/</a:t>
            </a:r>
            <a:r>
              <a:rPr lang="ko-KR" altLang="en-US" sz="1200" dirty="0" smtClean="0">
                <a:solidFill>
                  <a:srgbClr val="FFC000"/>
                </a:solidFill>
              </a:rPr>
              <a:t>작성자</a:t>
            </a:r>
            <a:r>
              <a:rPr lang="en-US" altLang="ko-KR" sz="1200" dirty="0" smtClean="0">
                <a:solidFill>
                  <a:srgbClr val="FFC000"/>
                </a:solidFill>
              </a:rPr>
              <a:t>id/ </a:t>
            </a:r>
            <a:r>
              <a:rPr lang="ko-KR" altLang="en-US" sz="1200" dirty="0" smtClean="0">
                <a:solidFill>
                  <a:srgbClr val="FFC000"/>
                </a:solidFill>
              </a:rPr>
              <a:t>등록일</a:t>
            </a:r>
            <a:r>
              <a:rPr lang="en-US" altLang="ko-KR" sz="1200" dirty="0" smtClean="0">
                <a:solidFill>
                  <a:srgbClr val="FFC000"/>
                </a:solidFill>
              </a:rPr>
              <a:t>/</a:t>
            </a:r>
            <a:r>
              <a:rPr lang="ko-KR" altLang="en-US" sz="1200" dirty="0" smtClean="0">
                <a:solidFill>
                  <a:srgbClr val="FFC000"/>
                </a:solidFill>
              </a:rPr>
              <a:t>조회수 보여줌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err="1" smtClean="0">
                <a:solidFill>
                  <a:srgbClr val="FFC000"/>
                </a:solidFill>
              </a:rPr>
              <a:t>한페이지에</a:t>
            </a:r>
            <a:r>
              <a:rPr lang="ko-KR" altLang="en-US" sz="1200" dirty="0" smtClean="0">
                <a:solidFill>
                  <a:srgbClr val="FFC000"/>
                </a:solidFill>
              </a:rPr>
              <a:t> </a:t>
            </a:r>
            <a:r>
              <a:rPr lang="en-US" altLang="ko-KR" sz="1200" dirty="0" smtClean="0">
                <a:solidFill>
                  <a:srgbClr val="FFC000"/>
                </a:solidFill>
              </a:rPr>
              <a:t>10</a:t>
            </a:r>
            <a:r>
              <a:rPr lang="ko-KR" altLang="en-US" sz="1200" dirty="0" smtClean="0">
                <a:solidFill>
                  <a:srgbClr val="FFC000"/>
                </a:solidFill>
              </a:rPr>
              <a:t>개씩 보여줌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smtClean="0">
                <a:solidFill>
                  <a:srgbClr val="FFC000"/>
                </a:solidFill>
              </a:rPr>
              <a:t>체크박스 체크된 공지 일괄 삭제 가능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smtClean="0">
                <a:solidFill>
                  <a:srgbClr val="FFC000"/>
                </a:solidFill>
              </a:rPr>
              <a:t>제목 및 내용으로 공지 검색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135787" y="245291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공지사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항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557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12239"/>
            <a:ext cx="12192000" cy="6002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8938" y="1633538"/>
            <a:ext cx="2362201" cy="276999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C000"/>
                </a:solidFill>
              </a:rPr>
              <a:t>공지사항 등록페이지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79648" y="245291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공지사항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15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38" y="709613"/>
            <a:ext cx="12192000" cy="5313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8938" y="1634490"/>
            <a:ext cx="2362200" cy="276999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C000"/>
                </a:solidFill>
              </a:rPr>
              <a:t>공지사항 상세보기 페이지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471647" y="245290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공지사항 상세보기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151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625" y="699988"/>
            <a:ext cx="12192000" cy="4604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9329" y="4245900"/>
            <a:ext cx="1781809" cy="138499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C000"/>
                </a:solidFill>
              </a:rPr>
              <a:t>상품 조회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endParaRPr lang="en-US" altLang="ko-KR" sz="1200" dirty="0" smtClean="0">
              <a:solidFill>
                <a:srgbClr val="FFC000"/>
              </a:solidFill>
            </a:endParaRPr>
          </a:p>
          <a:p>
            <a:r>
              <a:rPr lang="ko-KR" altLang="en-US" sz="1200" dirty="0" smtClean="0">
                <a:solidFill>
                  <a:srgbClr val="FFC000"/>
                </a:solidFill>
              </a:rPr>
              <a:t>서비스 코드</a:t>
            </a:r>
            <a:r>
              <a:rPr lang="en-US" altLang="ko-KR" sz="1200" dirty="0" smtClean="0">
                <a:solidFill>
                  <a:srgbClr val="FFC000"/>
                </a:solidFill>
              </a:rPr>
              <a:t>/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서비스명</a:t>
            </a:r>
            <a:r>
              <a:rPr lang="en-US" altLang="ko-KR" sz="1200" dirty="0" smtClean="0">
                <a:solidFill>
                  <a:srgbClr val="FFC000"/>
                </a:solidFill>
              </a:rPr>
              <a:t>/</a:t>
            </a:r>
          </a:p>
          <a:p>
            <a:r>
              <a:rPr lang="ko-KR" altLang="en-US" sz="1200" dirty="0" smtClean="0">
                <a:solidFill>
                  <a:srgbClr val="FFC000"/>
                </a:solidFill>
              </a:rPr>
              <a:t>가격</a:t>
            </a:r>
            <a:r>
              <a:rPr lang="en-US" altLang="ko-KR" sz="1200" dirty="0" smtClean="0">
                <a:solidFill>
                  <a:srgbClr val="FFC000"/>
                </a:solidFill>
              </a:rPr>
              <a:t>/</a:t>
            </a:r>
            <a:r>
              <a:rPr lang="ko-KR" altLang="en-US" sz="1200" dirty="0" smtClean="0">
                <a:solidFill>
                  <a:srgbClr val="FFC000"/>
                </a:solidFill>
              </a:rPr>
              <a:t>서비스 내용</a:t>
            </a:r>
            <a:r>
              <a:rPr lang="en-US" altLang="ko-KR" sz="1200" dirty="0" smtClean="0">
                <a:solidFill>
                  <a:srgbClr val="FFC000"/>
                </a:solidFill>
              </a:rPr>
              <a:t>/</a:t>
            </a:r>
          </a:p>
          <a:p>
            <a:r>
              <a:rPr lang="ko-KR" altLang="en-US" sz="1200" dirty="0" smtClean="0">
                <a:solidFill>
                  <a:srgbClr val="FFC000"/>
                </a:solidFill>
              </a:rPr>
              <a:t>서비스 일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endParaRPr lang="en-US" altLang="ko-KR" sz="1200" dirty="0">
              <a:solidFill>
                <a:srgbClr val="FFC000"/>
              </a:solidFill>
            </a:endParaRPr>
          </a:p>
          <a:p>
            <a:r>
              <a:rPr lang="ko-KR" altLang="en-US" sz="1200" dirty="0" smtClean="0">
                <a:solidFill>
                  <a:srgbClr val="FFC000"/>
                </a:solidFill>
              </a:rPr>
              <a:t>다중삭제 기능 추가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서비스 조회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77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3150" y="720579"/>
            <a:ext cx="9800908" cy="577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247948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제작 일정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764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" y="713866"/>
            <a:ext cx="12192000" cy="5975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2958" y="1644650"/>
            <a:ext cx="1433830" cy="276999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C000"/>
                </a:solidFill>
              </a:rPr>
              <a:t>상품 등록 팝업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서비스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1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8165"/>
          <a:stretch/>
        </p:blipFill>
        <p:spPr>
          <a:xfrm>
            <a:off x="0" y="720725"/>
            <a:ext cx="12192000" cy="4871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3838" y="1644650"/>
            <a:ext cx="3819842" cy="276999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관리자 리스트  </a:t>
            </a:r>
            <a:r>
              <a:rPr lang="en-US" altLang="ko-KR" sz="1200" dirty="0" smtClean="0">
                <a:solidFill>
                  <a:srgbClr val="FFC000"/>
                </a:solidFill>
              </a:rPr>
              <a:t>– Add</a:t>
            </a:r>
            <a:r>
              <a:rPr lang="ko-KR" altLang="en-US" sz="1200" dirty="0" smtClean="0">
                <a:solidFill>
                  <a:srgbClr val="FFC000"/>
                </a:solidFill>
              </a:rPr>
              <a:t>로 추가 </a:t>
            </a:r>
            <a:r>
              <a:rPr lang="en-US" altLang="ko-KR" sz="1200" dirty="0" smtClean="0">
                <a:solidFill>
                  <a:srgbClr val="FFC000"/>
                </a:solidFill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</a:rPr>
              <a:t>삭제 기능 구현</a:t>
            </a:r>
            <a:r>
              <a:rPr lang="en-US" altLang="ko-KR" sz="1200" dirty="0" smtClean="0">
                <a:solidFill>
                  <a:srgbClr val="FFC000"/>
                </a:solidFill>
              </a:rPr>
              <a:t>.</a:t>
            </a:r>
            <a:endParaRPr lang="en-US" altLang="ko-KR" sz="1200" dirty="0">
              <a:solidFill>
                <a:srgbClr val="FFC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관리자 조회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099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" y="711881"/>
            <a:ext cx="12123134" cy="5647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51631" y="5605430"/>
            <a:ext cx="2245198" cy="46166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C000"/>
                </a:solidFill>
              </a:rPr>
              <a:t>새로운 창으로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r>
              <a:rPr lang="ko-KR" altLang="en-US" sz="1200" dirty="0" smtClean="0">
                <a:solidFill>
                  <a:srgbClr val="FFC000"/>
                </a:solidFill>
              </a:rPr>
              <a:t>관리자 추가 수정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548813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관리자 등록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/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수정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262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20725"/>
            <a:ext cx="12118312" cy="5872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8900" y="4487855"/>
            <a:ext cx="4074160" cy="738664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400" dirty="0" smtClean="0">
                <a:solidFill>
                  <a:srgbClr val="FFC000"/>
                </a:solidFill>
              </a:rPr>
              <a:t>게시판 추가 </a:t>
            </a:r>
            <a:endParaRPr lang="en-US" altLang="ko-KR" sz="1400" dirty="0">
              <a:solidFill>
                <a:srgbClr val="FFC000"/>
              </a:solidFill>
            </a:endParaRPr>
          </a:p>
          <a:p>
            <a:pPr lvl="1"/>
            <a:r>
              <a:rPr lang="ko-KR" altLang="en-US" sz="1400" dirty="0" smtClean="0">
                <a:solidFill>
                  <a:srgbClr val="FFC000"/>
                </a:solidFill>
              </a:rPr>
              <a:t>업로드 가능 체크하면 업로드 가능한 </a:t>
            </a:r>
            <a:endParaRPr lang="en-US" altLang="ko-KR" sz="1400" dirty="0" smtClean="0">
              <a:solidFill>
                <a:srgbClr val="FFC000"/>
              </a:solidFill>
            </a:endParaRPr>
          </a:p>
          <a:p>
            <a:pPr lvl="1"/>
            <a:r>
              <a:rPr lang="ko-KR" altLang="en-US" sz="1400" dirty="0" smtClean="0">
                <a:solidFill>
                  <a:srgbClr val="FFC000"/>
                </a:solidFill>
              </a:rPr>
              <a:t>숫자 입력하도록 나옴</a:t>
            </a:r>
            <a:endParaRPr lang="en-US" altLang="ko-KR" sz="1400" dirty="0" smtClean="0">
              <a:solidFill>
                <a:srgbClr val="FFC000"/>
              </a:solidFill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018" t="9586" r="1" b="23458"/>
          <a:stretch/>
        </p:blipFill>
        <p:spPr>
          <a:xfrm>
            <a:off x="6275672" y="5226519"/>
            <a:ext cx="5387388" cy="127053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게시판 추가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80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08" y="716835"/>
            <a:ext cx="12036089" cy="5976319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98073" y="5483473"/>
            <a:ext cx="4259949" cy="1219306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941870" y="4639269"/>
            <a:ext cx="3116150" cy="830997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카테고리 추가</a:t>
            </a:r>
            <a:endParaRPr lang="en-US" altLang="ko-KR" sz="1200" dirty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체크박스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선택시</a:t>
            </a:r>
            <a:r>
              <a:rPr lang="ko-KR" altLang="en-US" sz="1200" dirty="0" smtClean="0">
                <a:solidFill>
                  <a:srgbClr val="FFC000"/>
                </a:solidFill>
              </a:rPr>
              <a:t> 다중삭제 가능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err="1" smtClean="0">
                <a:solidFill>
                  <a:srgbClr val="FFC000"/>
                </a:solidFill>
              </a:rPr>
              <a:t>사용중</a:t>
            </a:r>
            <a:r>
              <a:rPr lang="ko-KR" altLang="en-US" sz="1200" dirty="0" smtClean="0">
                <a:solidFill>
                  <a:srgbClr val="FFC000"/>
                </a:solidFill>
              </a:rPr>
              <a:t> 누르면 미사용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r>
              <a:rPr lang="en-US" altLang="ko-KR" sz="1200" dirty="0" smtClean="0">
                <a:solidFill>
                  <a:srgbClr val="FFC000"/>
                </a:solidFill>
              </a:rPr>
              <a:t>         </a:t>
            </a:r>
            <a:r>
              <a:rPr lang="ko-KR" altLang="en-US" sz="1200" dirty="0" smtClean="0">
                <a:solidFill>
                  <a:srgbClr val="FFC000"/>
                </a:solidFill>
              </a:rPr>
              <a:t>사용 으로 변경</a:t>
            </a:r>
            <a:r>
              <a:rPr lang="en-US" altLang="ko-KR" sz="1200" dirty="0" smtClean="0">
                <a:solidFill>
                  <a:srgbClr val="FFC000"/>
                </a:solidFill>
              </a:rPr>
              <a:t> (ajax</a:t>
            </a:r>
            <a:r>
              <a:rPr lang="ko-KR" altLang="en-US" sz="1200" dirty="0" smtClean="0">
                <a:solidFill>
                  <a:srgbClr val="FFC000"/>
                </a:solidFill>
              </a:rPr>
              <a:t>사용</a:t>
            </a:r>
            <a:r>
              <a:rPr lang="en-US" altLang="ko-KR" sz="1200" dirty="0" smtClean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779647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카테고리 추가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6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20725"/>
            <a:ext cx="12060455" cy="5972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3260" y="5186257"/>
            <a:ext cx="3041583" cy="138499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게시판 리스트</a:t>
            </a:r>
            <a:endParaRPr lang="en-US" altLang="ko-KR" sz="1200" dirty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선택삭제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err="1" smtClean="0">
                <a:solidFill>
                  <a:srgbClr val="FFC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FFC000"/>
                </a:solidFill>
              </a:rPr>
              <a:t> 등록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사용여부 누르면 바로 변경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타이틀의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필터링</a:t>
            </a:r>
            <a:r>
              <a:rPr lang="ko-KR" altLang="en-US" sz="1200" dirty="0" smtClean="0">
                <a:solidFill>
                  <a:srgbClr val="FFC000"/>
                </a:solidFill>
              </a:rPr>
              <a:t> 기능</a:t>
            </a:r>
            <a:r>
              <a:rPr lang="en-US" altLang="ko-KR" sz="1200" dirty="0" smtClean="0">
                <a:solidFill>
                  <a:srgbClr val="FFC000"/>
                </a:solidFill>
              </a:rPr>
              <a:t>  </a:t>
            </a: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등록버튼 누르면 선택된 게시판에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글작성</a:t>
            </a:r>
            <a:r>
              <a:rPr lang="ko-KR" altLang="en-US" sz="1200" dirty="0" smtClean="0">
                <a:solidFill>
                  <a:srgbClr val="FFC000"/>
                </a:solidFill>
              </a:rPr>
              <a:t> 가능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게시판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975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20725"/>
            <a:ext cx="12084750" cy="6029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8938" y="1654444"/>
            <a:ext cx="3647256" cy="646331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게시판 리스트에서   등록을 누르면 바로 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등록창으로</a:t>
            </a:r>
            <a:r>
              <a:rPr lang="ko-KR" altLang="en-US" sz="1200" dirty="0" smtClean="0">
                <a:solidFill>
                  <a:srgbClr val="FFC000"/>
                </a:solidFill>
              </a:rPr>
              <a:t> 이동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r>
              <a:rPr lang="en-US" altLang="ko-KR" sz="1200" dirty="0" smtClean="0">
                <a:solidFill>
                  <a:srgbClr val="FFC000"/>
                </a:solidFill>
              </a:rPr>
              <a:t>         </a:t>
            </a:r>
            <a:r>
              <a:rPr lang="ko-KR" altLang="en-US" sz="1200" dirty="0" smtClean="0">
                <a:solidFill>
                  <a:srgbClr val="FFC000"/>
                </a:solidFill>
              </a:rPr>
              <a:t>선택된 게시판에 글쓰기</a:t>
            </a:r>
            <a:r>
              <a:rPr lang="en-US" altLang="ko-KR" sz="1200" dirty="0" smtClean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err="1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게시글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 쓰기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93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123" r="1631" b="4562"/>
          <a:stretch/>
        </p:blipFill>
        <p:spPr bwMode="auto">
          <a:xfrm>
            <a:off x="0" y="720725"/>
            <a:ext cx="11993078" cy="591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93293" y="1654444"/>
            <a:ext cx="4492307" cy="646331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err="1" smtClean="0">
                <a:solidFill>
                  <a:srgbClr val="FFC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FFC000"/>
                </a:solidFill>
              </a:rPr>
              <a:t> 등록 누르면 게시판 선택해서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FFC000"/>
                </a:solidFill>
              </a:rPr>
              <a:t> 작성 가능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동적 게시판 구현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1200" dirty="0" smtClean="0">
                <a:solidFill>
                  <a:srgbClr val="FFC000"/>
                </a:solidFill>
              </a:rPr>
              <a:t>Select </a:t>
            </a:r>
            <a:r>
              <a:rPr lang="en-US" altLang="ko-KR" sz="1200" dirty="0" err="1" smtClean="0">
                <a:solidFill>
                  <a:srgbClr val="FFC000"/>
                </a:solidFill>
              </a:rPr>
              <a:t>chenge</a:t>
            </a:r>
            <a:r>
              <a:rPr lang="ko-KR" altLang="en-US" sz="1200" dirty="0" smtClean="0">
                <a:solidFill>
                  <a:srgbClr val="FFC000"/>
                </a:solidFill>
              </a:rPr>
              <a:t>이벤트에 </a:t>
            </a:r>
            <a:r>
              <a:rPr lang="en-US" altLang="ko-KR" sz="1200" dirty="0" smtClean="0">
                <a:solidFill>
                  <a:srgbClr val="FFC000"/>
                </a:solidFill>
              </a:rPr>
              <a:t>ajax</a:t>
            </a:r>
            <a:r>
              <a:rPr lang="ko-KR" altLang="en-US" sz="1200" dirty="0" smtClean="0">
                <a:solidFill>
                  <a:srgbClr val="FFC000"/>
                </a:solidFill>
              </a:rPr>
              <a:t>로 게시판 정보 조회 및 출력 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866274" y="4937760"/>
            <a:ext cx="2329313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3347987" y="2828223"/>
            <a:ext cx="2329313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err="1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게시글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 쓰기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00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625" y="720725"/>
            <a:ext cx="12098956" cy="5998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9186" y="1620335"/>
            <a:ext cx="2405261" cy="1015663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게시판 리스트에서 체크박스 선택 후 수정 누르면 수정 화면 출력 </a:t>
            </a:r>
            <a:r>
              <a:rPr lang="en-US" altLang="ko-KR" sz="1200" dirty="0" smtClean="0">
                <a:solidFill>
                  <a:srgbClr val="FFC000"/>
                </a:solidFill>
              </a:rPr>
              <a:t>  </a:t>
            </a:r>
          </a:p>
          <a:p>
            <a:pPr marL="342900" indent="-342900">
              <a:buAutoNum type="arabicPeriod"/>
            </a:pPr>
            <a:r>
              <a:rPr lang="en-US" altLang="ko-KR" sz="1200" dirty="0" smtClean="0">
                <a:solidFill>
                  <a:srgbClr val="FFC000"/>
                </a:solidFill>
              </a:rPr>
              <a:t>Ajax</a:t>
            </a:r>
            <a:r>
              <a:rPr lang="ko-KR" altLang="en-US" sz="1200" dirty="0" smtClean="0">
                <a:solidFill>
                  <a:srgbClr val="FFC000"/>
                </a:solidFill>
              </a:rPr>
              <a:t>를 이용해서 개별수정 처리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게시판 수정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567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20725"/>
            <a:ext cx="12192000" cy="57446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74480" y="4400973"/>
            <a:ext cx="3017520" cy="1200329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err="1" smtClean="0">
                <a:solidFill>
                  <a:srgbClr val="FFC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FFC000"/>
                </a:solidFill>
              </a:rPr>
              <a:t> 리스트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파일을 선택하면 다운로드 됨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선택 삭제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가늫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검색 가능</a:t>
            </a:r>
            <a:r>
              <a:rPr lang="en-US" altLang="ko-KR" sz="1200" dirty="0" smtClean="0">
                <a:solidFill>
                  <a:srgbClr val="FFC000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삭제여부를 클릭하면 삭제 가능함</a:t>
            </a:r>
            <a:r>
              <a:rPr lang="en-US" altLang="ko-KR" sz="1200" dirty="0" smtClean="0">
                <a:solidFill>
                  <a:srgbClr val="FFC000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신고 누르면 신고내역이 출력됨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err="1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게시글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 조회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91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65" y="978129"/>
            <a:ext cx="1547010" cy="171530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9115" y="978129"/>
            <a:ext cx="1633771" cy="17290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3740" y="982275"/>
            <a:ext cx="1547010" cy="171530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1251" y="982275"/>
            <a:ext cx="1547010" cy="171530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6626" y="982275"/>
            <a:ext cx="1547010" cy="171530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 flipH="1" flipV="1">
            <a:off x="1721981" y="2216649"/>
            <a:ext cx="553394" cy="4642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9"/>
          <p:cNvSpPr txBox="1">
            <a:spLocks/>
          </p:cNvSpPr>
          <p:nvPr/>
        </p:nvSpPr>
        <p:spPr>
          <a:xfrm>
            <a:off x="351813" y="2952695"/>
            <a:ext cx="2016224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>
                <a:uFillTx/>
              </a:defRPr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김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팀장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</a:rPr>
              <a:t>WBS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관리자 로그인</a:t>
            </a:r>
            <a:r>
              <a:rPr lang="en-US" altLang="ko-KR" sz="1100" dirty="0" smtClean="0">
                <a:solidFill>
                  <a:schemeClr val="bg1"/>
                </a:solidFill>
                <a:uFillTx/>
              </a:rPr>
              <a:t>/</a:t>
            </a: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로그아웃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등록 수정 삭제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게시판 카테고리 등록 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카테고리 다중삭제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게시판 등록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수정 삭제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팝업등록 메일 보내기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기업회원 관리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채용공고 관리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엑셀 다운로드 처리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관리자 메인 화면 차트 구현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이력서 관리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  <a:uFillTx/>
            </a:endParaRPr>
          </a:p>
        </p:txBody>
      </p:sp>
      <p:sp>
        <p:nvSpPr>
          <p:cNvPr id="17" name="TextBox 19"/>
          <p:cNvSpPr txBox="1">
            <a:spLocks/>
          </p:cNvSpPr>
          <p:nvPr/>
        </p:nvSpPr>
        <p:spPr>
          <a:xfrm>
            <a:off x="2719850" y="2948450"/>
            <a:ext cx="2016224" cy="330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>
                <a:uFillTx/>
              </a:defRPr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uFillTx/>
              </a:rPr>
              <a:t>남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채용공고 등록수정삭제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채용공고 리스트 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뷰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채용공고 다중검색 구현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다중파일처리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스크랩 등록수정삭제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지원현황 </a:t>
            </a:r>
            <a:r>
              <a:rPr lang="ko-KR" altLang="en-US" sz="1100" dirty="0">
                <a:solidFill>
                  <a:schemeClr val="bg1"/>
                </a:solidFill>
              </a:rPr>
              <a:t>등록수정삭제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전체검색 기능 구현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공지사항 </a:t>
            </a:r>
            <a:r>
              <a:rPr lang="ko-KR" altLang="en-US" sz="1100" dirty="0" err="1" smtClean="0">
                <a:solidFill>
                  <a:schemeClr val="bg1"/>
                </a:solidFill>
                <a:uFillTx/>
              </a:rPr>
              <a:t>리스트뷰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문의사항 등록수정삭제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회사정보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뷰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다음지도</a:t>
            </a:r>
            <a:r>
              <a:rPr lang="en-US" altLang="ko-KR" sz="1100" dirty="0" smtClean="0">
                <a:solidFill>
                  <a:schemeClr val="bg1"/>
                </a:solidFill>
                <a:uFillTx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지하철</a:t>
            </a:r>
            <a:r>
              <a:rPr lang="en-US" altLang="ko-KR" sz="1100" dirty="0" err="1" smtClean="0">
                <a:solidFill>
                  <a:schemeClr val="bg1"/>
                </a:solidFill>
                <a:uFillTx/>
              </a:rPr>
              <a:t>api</a:t>
            </a:r>
            <a:r>
              <a:rPr lang="en-US" altLang="ko-KR" sz="1100" dirty="0" smtClean="0">
                <a:solidFill>
                  <a:schemeClr val="bg1"/>
                </a:solidFill>
                <a:uFillTx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이용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</p:txBody>
      </p:sp>
      <p:sp>
        <p:nvSpPr>
          <p:cNvPr id="18" name="TextBox 19"/>
          <p:cNvSpPr txBox="1">
            <a:spLocks/>
          </p:cNvSpPr>
          <p:nvPr/>
        </p:nvSpPr>
        <p:spPr>
          <a:xfrm>
            <a:off x="5087887" y="2952695"/>
            <a:ext cx="201622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>
                <a:uFillTx/>
              </a:defRPr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uFillTx/>
              </a:rPr>
              <a:t>한</a:t>
            </a:r>
            <a:endParaRPr lang="en-US" altLang="ko-KR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회원 등록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수정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삭제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기업 등록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수정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삭제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메인 화면 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서비스 결제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다중 파일 처리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동적 게시판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인증 메일 전송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자료실 도구 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글자수세기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무료강좌</a:t>
            </a:r>
            <a:r>
              <a:rPr lang="en-US" altLang="ko-KR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등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 err="1" smtClean="0">
                <a:solidFill>
                  <a:schemeClr val="bg1"/>
                </a:solidFill>
              </a:rPr>
              <a:t>마이페이지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  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</p:txBody>
      </p:sp>
      <p:sp>
        <p:nvSpPr>
          <p:cNvPr id="19" name="TextBox 19"/>
          <p:cNvSpPr txBox="1">
            <a:spLocks/>
          </p:cNvSpPr>
          <p:nvPr/>
        </p:nvSpPr>
        <p:spPr>
          <a:xfrm>
            <a:off x="7455924" y="2979465"/>
            <a:ext cx="2145276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>
                <a:uFillTx/>
              </a:defRPr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이력서관리 등록</a:t>
            </a:r>
            <a:r>
              <a:rPr lang="en-US" altLang="ko-KR" sz="1100" dirty="0" smtClean="0">
                <a:solidFill>
                  <a:schemeClr val="bg1"/>
                </a:solidFill>
                <a:uFillTx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수정</a:t>
            </a:r>
            <a:r>
              <a:rPr lang="en-US" altLang="ko-KR" sz="1100" dirty="0" smtClean="0">
                <a:solidFill>
                  <a:schemeClr val="bg1"/>
                </a:solidFill>
                <a:uFillTx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</a:rPr>
              <a:t>삭</a:t>
            </a:r>
            <a:r>
              <a:rPr lang="ko-KR" altLang="en-US" sz="1100" dirty="0">
                <a:solidFill>
                  <a:schemeClr val="bg1"/>
                </a:solidFill>
              </a:rPr>
              <a:t>제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이력서관리 활성화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이력서 리스트 </a:t>
            </a:r>
            <a:r>
              <a:rPr lang="ko-KR" altLang="en-US" sz="1100" dirty="0" err="1" smtClean="0">
                <a:solidFill>
                  <a:schemeClr val="bg1"/>
                </a:solidFill>
                <a:uFillTx/>
              </a:rPr>
              <a:t>뷰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인재정보검색</a:t>
            </a:r>
            <a:r>
              <a:rPr lang="en-US" altLang="ko-KR" sz="1100" dirty="0" smtClean="0">
                <a:solidFill>
                  <a:schemeClr val="bg1"/>
                </a:solidFill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</a:rPr>
              <a:t>수정</a:t>
            </a:r>
            <a:r>
              <a:rPr lang="en-US" altLang="ko-KR" sz="1100" dirty="0" smtClean="0">
                <a:solidFill>
                  <a:schemeClr val="bg1"/>
                </a:solidFill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</a:rPr>
              <a:t>삭제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이력서 </a:t>
            </a:r>
            <a:r>
              <a:rPr lang="en-US" altLang="ko-KR" sz="1100" dirty="0" smtClean="0">
                <a:solidFill>
                  <a:schemeClr val="bg1"/>
                </a:solidFill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</a:rPr>
              <a:t>사진 불러오기</a:t>
            </a:r>
            <a:r>
              <a:rPr lang="en-US" altLang="ko-KR" sz="1100" dirty="0" smtClean="0">
                <a:solidFill>
                  <a:schemeClr val="bg1"/>
                </a:solidFill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</a:rPr>
              <a:t>저장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uFillTx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9823961" y="2973810"/>
            <a:ext cx="2016224" cy="177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>
                <a:uFillTx/>
              </a:defRPr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uFillTx/>
              </a:rPr>
              <a:t>관리자 공지사항 관리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</a:rPr>
              <a:t>FAQ</a:t>
            </a:r>
            <a:r>
              <a:rPr lang="ko-KR" altLang="en-US" sz="1100" dirty="0" smtClean="0">
                <a:solidFill>
                  <a:schemeClr val="bg1"/>
                </a:solidFill>
              </a:rPr>
              <a:t> 관리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일반회원 관리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지원 정보 관리</a:t>
            </a:r>
            <a:endParaRPr lang="en-US" altLang="ko-KR" sz="1100" dirty="0" smtClean="0">
              <a:solidFill>
                <a:schemeClr val="bg1"/>
              </a:solidFill>
              <a:uFillTx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서비스 등록 수정 삭제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247948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업무 분담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106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20725"/>
            <a:ext cx="12192000" cy="581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4042" y="4019562"/>
            <a:ext cx="4160109" cy="646331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일반회원 관리 표의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첫번째</a:t>
            </a:r>
            <a:r>
              <a:rPr lang="ko-KR" altLang="en-US" sz="1200" dirty="0" smtClean="0">
                <a:solidFill>
                  <a:srgbClr val="FFC000"/>
                </a:solidFill>
              </a:rPr>
              <a:t> 레코드에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필터링</a:t>
            </a:r>
            <a:r>
              <a:rPr lang="ko-KR" altLang="en-US" sz="1200" dirty="0" smtClean="0">
                <a:solidFill>
                  <a:srgbClr val="FFC000"/>
                </a:solidFill>
              </a:rPr>
              <a:t> 처리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엑셀다운은 지금 표시된 회원만 다운</a:t>
            </a:r>
            <a:endParaRPr lang="en-US" altLang="ko-KR" sz="1200" dirty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전체회원 엑셀은 일반회원 전체를 엑셀다운</a:t>
            </a:r>
            <a:r>
              <a:rPr lang="en-US" altLang="ko-KR" sz="1200" dirty="0" smtClean="0">
                <a:solidFill>
                  <a:srgbClr val="FFC000"/>
                </a:solidFill>
              </a:rPr>
              <a:t>     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5034013" y="2666198"/>
            <a:ext cx="2970029" cy="1353364"/>
          </a:xfrm>
          <a:prstGeom prst="straightConnector1">
            <a:avLst/>
          </a:prstGeom>
          <a:ln w="127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7825339" y="2666198"/>
            <a:ext cx="178704" cy="1260910"/>
          </a:xfrm>
          <a:prstGeom prst="straightConnector1">
            <a:avLst/>
          </a:prstGeom>
          <a:ln w="127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2935707" y="2666198"/>
            <a:ext cx="5073231" cy="1353364"/>
          </a:xfrm>
          <a:prstGeom prst="straightConnector1">
            <a:avLst/>
          </a:prstGeom>
          <a:ln w="127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3556001" y="2666198"/>
            <a:ext cx="4448041" cy="1353364"/>
          </a:xfrm>
          <a:prstGeom prst="straightConnector1">
            <a:avLst/>
          </a:prstGeom>
          <a:ln w="127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295007" y="2666198"/>
            <a:ext cx="3713931" cy="1353364"/>
          </a:xfrm>
          <a:prstGeom prst="straightConnector1">
            <a:avLst/>
          </a:prstGeom>
          <a:ln w="127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7071861" y="2666198"/>
            <a:ext cx="937077" cy="1353364"/>
          </a:xfrm>
          <a:prstGeom prst="straightConnector1">
            <a:avLst/>
          </a:prstGeom>
          <a:ln w="127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779647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일반회원 조회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06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20725"/>
            <a:ext cx="12192000" cy="5984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05660" y="4470400"/>
            <a:ext cx="2307179" cy="46166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200" dirty="0" smtClean="0">
                <a:solidFill>
                  <a:srgbClr val="FFC000"/>
                </a:solidFill>
              </a:rPr>
              <a:t>Poi </a:t>
            </a:r>
            <a:r>
              <a:rPr lang="en-US" altLang="ko-KR" sz="1200" dirty="0" err="1" smtClean="0">
                <a:solidFill>
                  <a:srgbClr val="FFC000"/>
                </a:solidFill>
              </a:rPr>
              <a:t>api</a:t>
            </a:r>
            <a:r>
              <a:rPr lang="en-US" altLang="ko-KR" sz="1200" dirty="0" smtClean="0">
                <a:solidFill>
                  <a:srgbClr val="FFC000"/>
                </a:solidFill>
              </a:rPr>
              <a:t> </a:t>
            </a:r>
            <a:r>
              <a:rPr lang="ko-KR" altLang="en-US" sz="1200" dirty="0" smtClean="0">
                <a:solidFill>
                  <a:srgbClr val="FFC000"/>
                </a:solidFill>
              </a:rPr>
              <a:t>이용해서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액셀</a:t>
            </a:r>
            <a:r>
              <a:rPr lang="ko-KR" altLang="en-US" sz="1200" dirty="0" smtClean="0">
                <a:solidFill>
                  <a:srgbClr val="FFC000"/>
                </a:solidFill>
              </a:rPr>
              <a:t> 다운로드 처리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078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엑셀 다운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43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01" y="720725"/>
            <a:ext cx="12178299" cy="51640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0255" y="4342678"/>
            <a:ext cx="5777913" cy="276999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전체적인 틀은 일반회원과 비슷하나 기업회원으로 필요한 처리 추가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79647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기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업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회원 조회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21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625" y="720725"/>
            <a:ext cx="12192000" cy="564539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8004043" y="2893925"/>
            <a:ext cx="3641997" cy="1125637"/>
          </a:xfrm>
          <a:prstGeom prst="straightConnector1">
            <a:avLst/>
          </a:prstGeom>
          <a:ln w="127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8004043" y="4450668"/>
            <a:ext cx="3641997" cy="1125637"/>
          </a:xfrm>
          <a:prstGeom prst="straightConnector1">
            <a:avLst/>
          </a:prstGeom>
          <a:ln w="127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0403" y="4800705"/>
            <a:ext cx="4328535" cy="1257409"/>
          </a:xfrm>
          <a:prstGeom prst="rect">
            <a:avLst/>
          </a:prstGeom>
          <a:ln>
            <a:solidFill>
              <a:srgbClr val="023D75"/>
            </a:solidFill>
          </a:ln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0403" y="3310103"/>
            <a:ext cx="4328535" cy="1276762"/>
          </a:xfrm>
          <a:prstGeom prst="rect">
            <a:avLst/>
          </a:prstGeom>
          <a:ln>
            <a:solidFill>
              <a:srgbClr val="023D75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680403" y="2597196"/>
            <a:ext cx="4328535" cy="46166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기업회원으로 가입 후 사업자가 확인되면 권한코드를 변경해서 활동 가능하도록 해준다</a:t>
            </a:r>
            <a:r>
              <a:rPr lang="en-US" altLang="ko-KR" sz="1200" dirty="0" smtClean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559851" y="238322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사업자 권한 변경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58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625" y="720725"/>
            <a:ext cx="12192000" cy="6009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8494" y="1633538"/>
            <a:ext cx="3676631" cy="830997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팝업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관리창</a:t>
            </a:r>
            <a:r>
              <a:rPr lang="ko-KR" altLang="en-US" sz="1200" dirty="0" smtClean="0">
                <a:solidFill>
                  <a:srgbClr val="FFC000"/>
                </a:solidFill>
              </a:rPr>
              <a:t>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사용 여부 누르면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바로바로</a:t>
            </a:r>
            <a:r>
              <a:rPr lang="ko-KR" altLang="en-US" sz="1200" dirty="0" smtClean="0">
                <a:solidFill>
                  <a:srgbClr val="FFC000"/>
                </a:solidFill>
              </a:rPr>
              <a:t> 변경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출력 날짜를 더블 클릭하면 날짜 변경 가능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err="1" smtClean="0">
                <a:solidFill>
                  <a:srgbClr val="FFC000"/>
                </a:solidFill>
              </a:rPr>
              <a:t>선택한것</a:t>
            </a:r>
            <a:r>
              <a:rPr lang="ko-KR" altLang="en-US" sz="1200" dirty="0" smtClean="0">
                <a:solidFill>
                  <a:srgbClr val="FFC000"/>
                </a:solidFill>
              </a:rPr>
              <a:t> 사용 미사용 다중 처리 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78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팝업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491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720726"/>
            <a:ext cx="11232682" cy="6073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8937" y="1644650"/>
            <a:ext cx="3714633" cy="646331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열기를 누르면 설정된 값으로 팝업 </a:t>
            </a:r>
            <a:r>
              <a:rPr lang="en-US" altLang="ko-KR" sz="1200" dirty="0" smtClean="0">
                <a:solidFill>
                  <a:srgbClr val="FFC000"/>
                </a:solidFill>
              </a:rPr>
              <a:t>open</a:t>
            </a:r>
          </a:p>
          <a:p>
            <a:pPr marL="457200" indent="-457200">
              <a:buAutoNum type="arabicPeriod"/>
            </a:pPr>
            <a:r>
              <a:rPr lang="en-US" altLang="ko-KR" sz="1200" dirty="0" smtClean="0">
                <a:solidFill>
                  <a:srgbClr val="FFC000"/>
                </a:solidFill>
              </a:rPr>
              <a:t>24</a:t>
            </a:r>
            <a:r>
              <a:rPr lang="ko-KR" altLang="en-US" sz="1200" dirty="0" smtClean="0">
                <a:solidFill>
                  <a:srgbClr val="FFC000"/>
                </a:solidFill>
              </a:rPr>
              <a:t>시간 동안 보지 않기 설정하면 </a:t>
            </a:r>
            <a:r>
              <a:rPr lang="en-US" altLang="ko-KR" sz="1200" dirty="0" smtClean="0">
                <a:solidFill>
                  <a:srgbClr val="FFC000"/>
                </a:solidFill>
              </a:rPr>
              <a:t>24</a:t>
            </a:r>
            <a:r>
              <a:rPr lang="ko-KR" altLang="en-US" sz="1200" dirty="0" smtClean="0">
                <a:solidFill>
                  <a:srgbClr val="FFC000"/>
                </a:solidFill>
              </a:rPr>
              <a:t>시간    동안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미출력</a:t>
            </a:r>
            <a:r>
              <a:rPr lang="en-US" altLang="ko-KR" sz="1200" dirty="0" smtClean="0">
                <a:solidFill>
                  <a:srgbClr val="FFC000"/>
                </a:solidFill>
              </a:rPr>
              <a:t>(</a:t>
            </a:r>
            <a:r>
              <a:rPr lang="ko-KR" altLang="en-US" sz="1200" dirty="0" smtClean="0">
                <a:solidFill>
                  <a:srgbClr val="FFC000"/>
                </a:solidFill>
              </a:rPr>
              <a:t>쿠키 이용</a:t>
            </a:r>
            <a:r>
              <a:rPr lang="en-US" altLang="ko-KR" sz="1200" dirty="0" smtClean="0">
                <a:solidFill>
                  <a:srgbClr val="FFC000"/>
                </a:solidFill>
              </a:rPr>
              <a:t>-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메인에서만</a:t>
            </a:r>
            <a:r>
              <a:rPr lang="en-US" altLang="ko-KR" sz="1200" dirty="0" smtClean="0">
                <a:solidFill>
                  <a:srgbClr val="FFC000"/>
                </a:solidFill>
              </a:rPr>
              <a:t>.)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009246" y="3927107"/>
            <a:ext cx="1645920" cy="683394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1992428" y="4259178"/>
            <a:ext cx="1563572" cy="774835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1078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팝업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90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2303"/>
            <a:ext cx="12192000" cy="60477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79280" y="986411"/>
            <a:ext cx="2497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팝업 추가 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 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0492" y="1624081"/>
            <a:ext cx="3714633" cy="46166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파일이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선택안되면</a:t>
            </a:r>
            <a:r>
              <a:rPr lang="ko-KR" altLang="en-US" sz="1200" dirty="0" smtClean="0">
                <a:solidFill>
                  <a:srgbClr val="FFC000"/>
                </a:solidFill>
              </a:rPr>
              <a:t> 등록이 안되도록 설계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기본 값 설정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466122" y="1624081"/>
            <a:ext cx="3542816" cy="230832"/>
          </a:xfrm>
          <a:prstGeom prst="straightConnector1">
            <a:avLst/>
          </a:prstGeom>
          <a:ln w="95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078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팝업 추가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16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27759" y="957855"/>
            <a:ext cx="290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이력서 관리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625" y="720725"/>
            <a:ext cx="12192000" cy="55312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0492" y="1624081"/>
            <a:ext cx="3714633" cy="46166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이력서 관리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일반검색 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서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60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27759" y="957855"/>
            <a:ext cx="290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이력서 관리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99111"/>
            <a:ext cx="12192000" cy="6050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5856" y="1371061"/>
            <a:ext cx="3714633" cy="646331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직종</a:t>
            </a:r>
            <a:r>
              <a:rPr lang="en-US" altLang="ko-KR" sz="1200" dirty="0" smtClean="0">
                <a:solidFill>
                  <a:srgbClr val="FFC000"/>
                </a:solidFill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</a:rPr>
              <a:t>업종</a:t>
            </a:r>
            <a:r>
              <a:rPr lang="en-US" altLang="ko-KR" sz="1200" dirty="0" smtClean="0">
                <a:solidFill>
                  <a:srgbClr val="FFC000"/>
                </a:solidFill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</a:rPr>
              <a:t>지역 </a:t>
            </a:r>
            <a:r>
              <a:rPr lang="en-US" altLang="ko-KR" sz="1200" dirty="0" smtClean="0">
                <a:solidFill>
                  <a:srgbClr val="FFC000"/>
                </a:solidFill>
              </a:rPr>
              <a:t>ajax</a:t>
            </a:r>
            <a:r>
              <a:rPr lang="ko-KR" altLang="en-US" sz="1200" dirty="0" smtClean="0">
                <a:solidFill>
                  <a:srgbClr val="FFC000"/>
                </a:solidFill>
              </a:rPr>
              <a:t>를 이용해서 값 입력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1200" dirty="0" smtClean="0">
                <a:solidFill>
                  <a:srgbClr val="FFC000"/>
                </a:solidFill>
              </a:rPr>
              <a:t>1</a:t>
            </a:r>
            <a:r>
              <a:rPr lang="ko-KR" altLang="en-US" sz="1200" dirty="0" smtClean="0">
                <a:solidFill>
                  <a:srgbClr val="FFC000"/>
                </a:solidFill>
              </a:rPr>
              <a:t>차 선택하면 </a:t>
            </a:r>
            <a:r>
              <a:rPr lang="en-US" altLang="ko-KR" sz="1200" dirty="0" smtClean="0">
                <a:solidFill>
                  <a:srgbClr val="FFC000"/>
                </a:solidFill>
              </a:rPr>
              <a:t>ajax</a:t>
            </a:r>
            <a:r>
              <a:rPr lang="ko-KR" altLang="en-US" sz="1200" dirty="0" smtClean="0">
                <a:solidFill>
                  <a:srgbClr val="FFC000"/>
                </a:solidFill>
              </a:rPr>
              <a:t>를 이용해서 </a:t>
            </a:r>
            <a:r>
              <a:rPr lang="en-US" altLang="ko-KR" sz="1200" dirty="0" smtClean="0">
                <a:solidFill>
                  <a:srgbClr val="FFC000"/>
                </a:solidFill>
              </a:rPr>
              <a:t>2</a:t>
            </a:r>
            <a:r>
              <a:rPr lang="ko-KR" altLang="en-US" sz="1200" dirty="0" smtClean="0">
                <a:solidFill>
                  <a:srgbClr val="FFC000"/>
                </a:solidFill>
              </a:rPr>
              <a:t>차 값 입력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이력서에 입력된 값을 이용해서 상세 검색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서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11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993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89996" y="3860091"/>
            <a:ext cx="3202003" cy="46166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200" dirty="0" smtClean="0">
                <a:solidFill>
                  <a:srgbClr val="FFC000"/>
                </a:solidFill>
              </a:rPr>
              <a:t>Ajax</a:t>
            </a:r>
            <a:r>
              <a:rPr lang="ko-KR" altLang="en-US" sz="1200" dirty="0" smtClean="0">
                <a:solidFill>
                  <a:srgbClr val="FFC000"/>
                </a:solidFill>
              </a:rPr>
              <a:t>를 이용해서 회원 아이디를 출력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아이디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선택시</a:t>
            </a:r>
            <a:r>
              <a:rPr lang="ko-KR" altLang="en-US" sz="1200" dirty="0" smtClean="0">
                <a:solidFill>
                  <a:srgbClr val="FFC000"/>
                </a:solidFill>
              </a:rPr>
              <a:t> 기본정보 입력 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2499" t="35935" r="4159" b="57305"/>
          <a:stretch/>
        </p:blipFill>
        <p:spPr bwMode="auto">
          <a:xfrm>
            <a:off x="10132894" y="2604715"/>
            <a:ext cx="1626669" cy="46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935" t="29185" r="61917" b="45956"/>
          <a:stretch/>
        </p:blipFill>
        <p:spPr bwMode="auto">
          <a:xfrm>
            <a:off x="4970304" y="2140039"/>
            <a:ext cx="1603057" cy="1704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H="1">
            <a:off x="7040880" y="2483318"/>
            <a:ext cx="3007896" cy="0"/>
          </a:xfrm>
          <a:prstGeom prst="straightConnector1">
            <a:avLst/>
          </a:prstGeom>
          <a:ln w="127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4632960" y="2992445"/>
            <a:ext cx="281940" cy="1"/>
          </a:xfrm>
          <a:prstGeom prst="straightConnector1">
            <a:avLst/>
          </a:prstGeom>
          <a:ln w="127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서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859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51814" y="234121"/>
            <a:ext cx="342543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9702" y="969964"/>
            <a:ext cx="2418645" cy="233604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469703" y="969964"/>
            <a:ext cx="2418644" cy="623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/>
          </a:p>
        </p:txBody>
      </p:sp>
      <p:sp>
        <p:nvSpPr>
          <p:cNvPr id="3" name="직사각형 2"/>
          <p:cNvSpPr/>
          <p:nvPr/>
        </p:nvSpPr>
        <p:spPr>
          <a:xfrm>
            <a:off x="469703" y="969964"/>
            <a:ext cx="2418644" cy="20774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C000"/>
                </a:solidFill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주</a:t>
            </a:r>
            <a:r>
              <a:rPr lang="ko-KR" altLang="en-US" sz="2000" b="1" dirty="0">
                <a:solidFill>
                  <a:schemeClr val="bg1"/>
                </a:solidFill>
              </a:rPr>
              <a:t>차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sz="1200" b="1" dirty="0">
                <a:solidFill>
                  <a:schemeClr val="bg1"/>
                </a:solidFill>
              </a:rPr>
              <a:t>프로젝트 기획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-</a:t>
            </a:r>
            <a:r>
              <a:rPr lang="ko-KR" altLang="en-US" sz="1200" b="1" dirty="0">
                <a:solidFill>
                  <a:schemeClr val="bg1"/>
                </a:solidFill>
              </a:rPr>
              <a:t>벤치마킹 사이트 탐색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-</a:t>
            </a:r>
            <a:r>
              <a:rPr lang="ko-KR" altLang="en-US" sz="1200" b="1" dirty="0">
                <a:solidFill>
                  <a:schemeClr val="bg1"/>
                </a:solidFill>
              </a:rPr>
              <a:t>주제 선정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-</a:t>
            </a:r>
            <a:r>
              <a:rPr lang="ko-KR" altLang="en-US" sz="1200" b="1" dirty="0">
                <a:solidFill>
                  <a:schemeClr val="bg1"/>
                </a:solidFill>
              </a:rPr>
              <a:t>메뉴 구성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-System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Architecture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62578" y="1145805"/>
            <a:ext cx="2415722" cy="216020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3462580" y="969964"/>
            <a:ext cx="2415720" cy="623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직사각형 17"/>
          <p:cNvSpPr/>
          <p:nvPr/>
        </p:nvSpPr>
        <p:spPr>
          <a:xfrm>
            <a:off x="3462578" y="969964"/>
            <a:ext cx="2560863" cy="175432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C000"/>
                </a:solidFill>
              </a:rPr>
              <a:t>2.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주차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-WBS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-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테이블 정의서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-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논리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물리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 DB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설계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-Use Case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다이어그램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455944" y="969967"/>
            <a:ext cx="2441348" cy="2336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직사각형 21"/>
          <p:cNvSpPr/>
          <p:nvPr/>
        </p:nvSpPr>
        <p:spPr>
          <a:xfrm>
            <a:off x="6455944" y="969965"/>
            <a:ext cx="2441348" cy="623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직사각형 19"/>
          <p:cNvSpPr/>
          <p:nvPr/>
        </p:nvSpPr>
        <p:spPr>
          <a:xfrm>
            <a:off x="6455945" y="969963"/>
            <a:ext cx="2217056" cy="19389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000" b="1" dirty="0">
                <a:solidFill>
                  <a:srgbClr val="FFC000"/>
                </a:solidFill>
              </a:rPr>
              <a:t>3</a:t>
            </a:r>
            <a:r>
              <a:rPr lang="en-US" altLang="ko-KR" sz="2000" b="1" dirty="0" smtClean="0">
                <a:solidFill>
                  <a:srgbClr val="FFC000"/>
                </a:solidFill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주차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-</a:t>
            </a:r>
            <a:r>
              <a:rPr lang="en-US" altLang="ko-KR" sz="1400" b="1" dirty="0">
                <a:solidFill>
                  <a:schemeClr val="bg1"/>
                </a:solidFill>
              </a:rPr>
              <a:t>View Page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-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기능구현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-DB </a:t>
            </a:r>
            <a:r>
              <a:rPr lang="ko-KR" altLang="en-US" sz="1400" b="1" dirty="0">
                <a:solidFill>
                  <a:schemeClr val="bg1"/>
                </a:solidFill>
              </a:rPr>
              <a:t>수정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-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스토리보드 작성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387830" y="969967"/>
            <a:ext cx="2441348" cy="2336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3" name="직사각형 32"/>
          <p:cNvSpPr/>
          <p:nvPr/>
        </p:nvSpPr>
        <p:spPr>
          <a:xfrm>
            <a:off x="9387830" y="969965"/>
            <a:ext cx="2441348" cy="623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직사각형 33"/>
          <p:cNvSpPr/>
          <p:nvPr/>
        </p:nvSpPr>
        <p:spPr>
          <a:xfrm>
            <a:off x="9387831" y="969963"/>
            <a:ext cx="2217056" cy="228524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C000"/>
                </a:solidFill>
              </a:rPr>
              <a:t>4.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주차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</a:pPr>
            <a:endParaRPr lang="en-US" altLang="ko-KR" sz="3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-View Page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-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기능구현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-DB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수정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-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스토리보드 작성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</a:rPr>
              <a:t>-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클래스 다이어그램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69702" y="3872822"/>
            <a:ext cx="2418645" cy="233604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/>
          </a:p>
        </p:txBody>
      </p:sp>
      <p:sp>
        <p:nvSpPr>
          <p:cNvPr id="49" name="직사각형 48"/>
          <p:cNvSpPr/>
          <p:nvPr/>
        </p:nvSpPr>
        <p:spPr>
          <a:xfrm>
            <a:off x="469703" y="3872821"/>
            <a:ext cx="2418644" cy="623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/>
          </a:p>
        </p:txBody>
      </p:sp>
      <p:sp>
        <p:nvSpPr>
          <p:cNvPr id="50" name="직사각형 49"/>
          <p:cNvSpPr/>
          <p:nvPr/>
        </p:nvSpPr>
        <p:spPr>
          <a:xfrm>
            <a:off x="469703" y="3872822"/>
            <a:ext cx="2418644" cy="203132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000" b="1" dirty="0">
                <a:solidFill>
                  <a:srgbClr val="FFC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C000"/>
                </a:solidFill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주차</a:t>
            </a:r>
            <a:endParaRPr lang="en-US" altLang="ko-KR" sz="1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en-US" altLang="ko-KR" sz="1400" b="1" dirty="0">
                <a:solidFill>
                  <a:schemeClr val="bg1"/>
                </a:solidFill>
              </a:rPr>
              <a:t>View Page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기능구현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-DB </a:t>
            </a:r>
            <a:r>
              <a:rPr lang="ko-KR" altLang="en-US" sz="1400" b="1" dirty="0">
                <a:solidFill>
                  <a:schemeClr val="bg1"/>
                </a:solidFill>
              </a:rPr>
              <a:t>수정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462578" y="3872823"/>
            <a:ext cx="2429640" cy="23360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2" name="직사각형 51"/>
          <p:cNvSpPr/>
          <p:nvPr/>
        </p:nvSpPr>
        <p:spPr>
          <a:xfrm>
            <a:off x="3462580" y="3872822"/>
            <a:ext cx="2415720" cy="623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3" name="직사각형 52"/>
          <p:cNvSpPr/>
          <p:nvPr/>
        </p:nvSpPr>
        <p:spPr>
          <a:xfrm>
            <a:off x="3462578" y="3872822"/>
            <a:ext cx="2560863" cy="203132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C000"/>
                </a:solidFill>
              </a:rPr>
              <a:t>6.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주차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en-US" altLang="ko-KR" sz="1400" b="1" dirty="0">
                <a:solidFill>
                  <a:schemeClr val="bg1"/>
                </a:solidFill>
              </a:rPr>
              <a:t>View Page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기능구현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-DB </a:t>
            </a:r>
            <a:r>
              <a:rPr lang="ko-KR" altLang="en-US" sz="1400" b="1" dirty="0">
                <a:solidFill>
                  <a:schemeClr val="bg1"/>
                </a:solidFill>
              </a:rPr>
              <a:t>수정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455944" y="3872825"/>
            <a:ext cx="2441348" cy="234730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5" name="직사각형 54"/>
          <p:cNvSpPr/>
          <p:nvPr/>
        </p:nvSpPr>
        <p:spPr>
          <a:xfrm>
            <a:off x="6455944" y="3872823"/>
            <a:ext cx="2441348" cy="623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직사각형 55"/>
          <p:cNvSpPr/>
          <p:nvPr/>
        </p:nvSpPr>
        <p:spPr>
          <a:xfrm>
            <a:off x="6455945" y="3872821"/>
            <a:ext cx="2217056" cy="198515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C000"/>
                </a:solidFill>
              </a:rPr>
              <a:t>7.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주차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</a:pPr>
            <a:endParaRPr lang="en-US" altLang="ko-KR" sz="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-</a:t>
            </a:r>
            <a:r>
              <a:rPr lang="en-US" altLang="ko-KR" sz="1400" b="1" dirty="0">
                <a:solidFill>
                  <a:schemeClr val="bg1"/>
                </a:solidFill>
              </a:rPr>
              <a:t>View Page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기능구현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-DB </a:t>
            </a:r>
            <a:r>
              <a:rPr lang="ko-KR" altLang="en-US" sz="1400" b="1" dirty="0">
                <a:solidFill>
                  <a:schemeClr val="bg1"/>
                </a:solidFill>
              </a:rPr>
              <a:t>수정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387830" y="3872825"/>
            <a:ext cx="2441348" cy="234730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직사각형 57"/>
          <p:cNvSpPr/>
          <p:nvPr/>
        </p:nvSpPr>
        <p:spPr>
          <a:xfrm>
            <a:off x="9387830" y="3872823"/>
            <a:ext cx="2441348" cy="623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직사각형 58"/>
          <p:cNvSpPr/>
          <p:nvPr/>
        </p:nvSpPr>
        <p:spPr>
          <a:xfrm>
            <a:off x="9387831" y="3872821"/>
            <a:ext cx="2217056" cy="203132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C000"/>
                </a:solidFill>
              </a:rPr>
              <a:t>8.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주차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</a:rPr>
              <a:t>-</a:t>
            </a:r>
            <a:r>
              <a:rPr lang="en-US" altLang="ko-KR" sz="1400" b="1" dirty="0">
                <a:solidFill>
                  <a:schemeClr val="bg1"/>
                </a:solidFill>
              </a:rPr>
              <a:t>View Page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기능구현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-DB </a:t>
            </a:r>
            <a:r>
              <a:rPr lang="ko-KR" altLang="en-US" sz="1400" b="1" dirty="0">
                <a:solidFill>
                  <a:schemeClr val="bg1"/>
                </a:solidFill>
              </a:rPr>
              <a:t>수정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247948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prstClr val="white"/>
                </a:solidFill>
              </a:rPr>
              <a:t>주차별</a:t>
            </a:r>
            <a:r>
              <a:rPr lang="ko-KR" altLang="en-US" sz="2400" b="1" dirty="0">
                <a:solidFill>
                  <a:prstClr val="white"/>
                </a:solidFill>
              </a:rPr>
              <a:t> 진행 사항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546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96081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360160" y="1889760"/>
            <a:ext cx="2743200" cy="1412240"/>
            <a:chOff x="6360160" y="1889760"/>
            <a:chExt cx="2743200" cy="141224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5667" t="39259" r="2000" b="53778"/>
            <a:stretch/>
          </p:blipFill>
          <p:spPr bwMode="auto">
            <a:xfrm>
              <a:off x="6360160" y="1889760"/>
              <a:ext cx="2743200" cy="4775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5416" t="39111" r="2334" b="53629"/>
            <a:stretch/>
          </p:blipFill>
          <p:spPr bwMode="auto">
            <a:xfrm>
              <a:off x="6360160" y="2367280"/>
              <a:ext cx="2743200" cy="497840"/>
            </a:xfrm>
            <a:prstGeom prst="rect">
              <a:avLst/>
            </a:prstGeom>
            <a:noFill/>
            <a:ln w="9525">
              <a:solidFill>
                <a:srgbClr val="0D385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5000" t="39556" r="2500" b="53926"/>
            <a:stretch/>
          </p:blipFill>
          <p:spPr bwMode="auto">
            <a:xfrm>
              <a:off x="6360160" y="2854960"/>
              <a:ext cx="2743200" cy="447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5497513" y="3920855"/>
            <a:ext cx="2511425" cy="646331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200" dirty="0" smtClean="0">
                <a:solidFill>
                  <a:srgbClr val="FFC000"/>
                </a:solidFill>
              </a:rPr>
              <a:t>Ajax</a:t>
            </a:r>
            <a:r>
              <a:rPr lang="ko-KR" altLang="en-US" sz="1200" dirty="0" smtClean="0">
                <a:solidFill>
                  <a:srgbClr val="FFC000"/>
                </a:solidFill>
              </a:rPr>
              <a:t>를 이용해서 회원 조회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유효성 검사 처리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등록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클릭시</a:t>
            </a:r>
            <a:r>
              <a:rPr lang="ko-KR" altLang="en-US" sz="1200" dirty="0" smtClean="0">
                <a:solidFill>
                  <a:srgbClr val="FFC000"/>
                </a:solidFill>
              </a:rPr>
              <a:t> 정소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세팅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</p:cNvCxnSpPr>
          <p:nvPr/>
        </p:nvCxnSpPr>
        <p:spPr>
          <a:xfrm>
            <a:off x="8008938" y="4244021"/>
            <a:ext cx="1277302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7731760" y="3302000"/>
            <a:ext cx="0" cy="618855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서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39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6038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83700" y="4299682"/>
            <a:ext cx="2511425" cy="46166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이력서 등록 나머지 부분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우측의 메뉴는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플로팅</a:t>
            </a:r>
            <a:r>
              <a:rPr lang="ko-KR" altLang="en-US" sz="1200" dirty="0" smtClean="0">
                <a:solidFill>
                  <a:srgbClr val="FFC000"/>
                </a:solidFill>
              </a:rPr>
              <a:t> 메뉴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924022" y="238323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서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07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7998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8938" y="1399858"/>
            <a:ext cx="2598101" cy="830997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err="1" smtClean="0">
                <a:solidFill>
                  <a:srgbClr val="FFC000"/>
                </a:solidFill>
              </a:rPr>
              <a:t>체용공고</a:t>
            </a:r>
            <a:r>
              <a:rPr lang="ko-KR" altLang="en-US" sz="1200" dirty="0" smtClean="0">
                <a:solidFill>
                  <a:srgbClr val="FFC000"/>
                </a:solidFill>
              </a:rPr>
              <a:t> 관리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일반검색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서비스정보 결제완료 되고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r>
              <a:rPr lang="ko-KR" altLang="en-US" sz="1200" dirty="0" smtClean="0">
                <a:solidFill>
                  <a:srgbClr val="FFC000"/>
                </a:solidFill>
              </a:rPr>
              <a:t>         기한이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남은것만</a:t>
            </a:r>
            <a:r>
              <a:rPr lang="ko-KR" altLang="en-US" sz="1200" dirty="0" smtClean="0">
                <a:solidFill>
                  <a:srgbClr val="FFC000"/>
                </a:solidFill>
              </a:rPr>
              <a:t> 출력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779640" y="238322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177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954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5856" y="1371061"/>
            <a:ext cx="3714633" cy="646331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직종</a:t>
            </a:r>
            <a:r>
              <a:rPr lang="en-US" altLang="ko-KR" sz="1200" dirty="0" smtClean="0">
                <a:solidFill>
                  <a:srgbClr val="FFC000"/>
                </a:solidFill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</a:rPr>
              <a:t>업종</a:t>
            </a:r>
            <a:r>
              <a:rPr lang="en-US" altLang="ko-KR" sz="1200" dirty="0" smtClean="0">
                <a:solidFill>
                  <a:srgbClr val="FFC000"/>
                </a:solidFill>
              </a:rPr>
              <a:t>, </a:t>
            </a:r>
            <a:r>
              <a:rPr lang="ko-KR" altLang="en-US" sz="1200" dirty="0" smtClean="0">
                <a:solidFill>
                  <a:srgbClr val="FFC000"/>
                </a:solidFill>
              </a:rPr>
              <a:t>지역 </a:t>
            </a:r>
            <a:r>
              <a:rPr lang="en-US" altLang="ko-KR" sz="1200" dirty="0" smtClean="0">
                <a:solidFill>
                  <a:srgbClr val="FFC000"/>
                </a:solidFill>
              </a:rPr>
              <a:t>ajax</a:t>
            </a:r>
            <a:r>
              <a:rPr lang="ko-KR" altLang="en-US" sz="1200" dirty="0" smtClean="0">
                <a:solidFill>
                  <a:srgbClr val="FFC000"/>
                </a:solidFill>
              </a:rPr>
              <a:t>를 이용해서 값 입력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1200" dirty="0" smtClean="0">
                <a:solidFill>
                  <a:srgbClr val="FFC000"/>
                </a:solidFill>
              </a:rPr>
              <a:t>1</a:t>
            </a:r>
            <a:r>
              <a:rPr lang="ko-KR" altLang="en-US" sz="1200" dirty="0" smtClean="0">
                <a:solidFill>
                  <a:srgbClr val="FFC000"/>
                </a:solidFill>
              </a:rPr>
              <a:t>차 선택하면 </a:t>
            </a:r>
            <a:r>
              <a:rPr lang="en-US" altLang="ko-KR" sz="1200" dirty="0" smtClean="0">
                <a:solidFill>
                  <a:srgbClr val="FFC000"/>
                </a:solidFill>
              </a:rPr>
              <a:t>ajax</a:t>
            </a:r>
            <a:r>
              <a:rPr lang="ko-KR" altLang="en-US" sz="1200" dirty="0" smtClean="0">
                <a:solidFill>
                  <a:srgbClr val="FFC000"/>
                </a:solidFill>
              </a:rPr>
              <a:t>를 이용해서 </a:t>
            </a:r>
            <a:r>
              <a:rPr lang="en-US" altLang="ko-KR" sz="1200" dirty="0" smtClean="0">
                <a:solidFill>
                  <a:srgbClr val="FFC000"/>
                </a:solidFill>
              </a:rPr>
              <a:t>2</a:t>
            </a:r>
            <a:r>
              <a:rPr lang="ko-KR" altLang="en-US" sz="1200" dirty="0" smtClean="0">
                <a:solidFill>
                  <a:srgbClr val="FFC000"/>
                </a:solidFill>
              </a:rPr>
              <a:t>차 값 입력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채용공</a:t>
            </a:r>
            <a:r>
              <a:rPr lang="ko-KR" altLang="en-US" sz="1200" dirty="0">
                <a:solidFill>
                  <a:srgbClr val="FFC000"/>
                </a:solidFill>
              </a:rPr>
              <a:t>고</a:t>
            </a:r>
            <a:r>
              <a:rPr lang="ko-KR" altLang="en-US" sz="1200" dirty="0" smtClean="0">
                <a:solidFill>
                  <a:srgbClr val="FFC000"/>
                </a:solidFill>
              </a:rPr>
              <a:t>에 입력된 값을 이용해서 상세 검색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779640" y="238322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326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48" y="709612"/>
            <a:ext cx="12192000" cy="59897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7756" y="3992171"/>
            <a:ext cx="3202003" cy="46166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200" dirty="0" smtClean="0">
                <a:solidFill>
                  <a:srgbClr val="FFC000"/>
                </a:solidFill>
              </a:rPr>
              <a:t>Ajax</a:t>
            </a:r>
            <a:r>
              <a:rPr lang="ko-KR" altLang="en-US" sz="1200" dirty="0" smtClean="0">
                <a:solidFill>
                  <a:srgbClr val="FFC000"/>
                </a:solidFill>
              </a:rPr>
              <a:t>를 이용해서 회원 아이디를 출력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아이디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선택시</a:t>
            </a:r>
            <a:r>
              <a:rPr lang="ko-KR" altLang="en-US" sz="1200" dirty="0" smtClean="0">
                <a:solidFill>
                  <a:srgbClr val="FFC000"/>
                </a:solidFill>
              </a:rPr>
              <a:t> 기본정보 입력 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684" t="29474" r="61237" b="58596"/>
          <a:stretch/>
        </p:blipFill>
        <p:spPr bwMode="auto">
          <a:xfrm>
            <a:off x="5310455" y="2180388"/>
            <a:ext cx="1472665" cy="81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7037408" y="2476982"/>
            <a:ext cx="2245488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770698" y="2476982"/>
            <a:ext cx="53975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779640" y="238322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745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48" y="709612"/>
            <a:ext cx="12192000" cy="59897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7756" y="3992171"/>
            <a:ext cx="3202003" cy="46166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200" dirty="0" smtClean="0">
                <a:solidFill>
                  <a:srgbClr val="FFC000"/>
                </a:solidFill>
              </a:rPr>
              <a:t>Ajax</a:t>
            </a:r>
            <a:r>
              <a:rPr lang="ko-KR" altLang="en-US" sz="1200" dirty="0" smtClean="0">
                <a:solidFill>
                  <a:srgbClr val="FFC000"/>
                </a:solidFill>
              </a:rPr>
              <a:t>를 이용해서 회원 아이디를 출력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아이디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선택시</a:t>
            </a:r>
            <a:r>
              <a:rPr lang="ko-KR" altLang="en-US" sz="1200" dirty="0" smtClean="0">
                <a:solidFill>
                  <a:srgbClr val="FFC000"/>
                </a:solidFill>
              </a:rPr>
              <a:t> 기본정보 입력 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684" t="29474" r="61237" b="58596"/>
          <a:stretch/>
        </p:blipFill>
        <p:spPr bwMode="auto">
          <a:xfrm>
            <a:off x="5310455" y="2180388"/>
            <a:ext cx="1472665" cy="81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7037408" y="2476982"/>
            <a:ext cx="2245488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770698" y="2476982"/>
            <a:ext cx="539757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779640" y="238322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79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18354"/>
            <a:ext cx="12192000" cy="6031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70136" y="3503369"/>
            <a:ext cx="3202003" cy="461665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채용공고 나머지 부분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우측 메뉴는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플로팅</a:t>
            </a:r>
            <a:r>
              <a:rPr lang="ko-KR" altLang="en-US" sz="1200" dirty="0" smtClean="0">
                <a:solidFill>
                  <a:srgbClr val="FFC000"/>
                </a:solidFill>
              </a:rPr>
              <a:t> 메뉴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79640" y="238322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079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909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9599" y="2612119"/>
            <a:ext cx="3202003" cy="646331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문의사항 관리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답변 처리가능 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이미 </a:t>
            </a:r>
            <a:r>
              <a:rPr lang="ko-KR" altLang="en-US" sz="1200" dirty="0" err="1" smtClean="0">
                <a:solidFill>
                  <a:srgbClr val="FFC000"/>
                </a:solidFill>
              </a:rPr>
              <a:t>답변있는</a:t>
            </a:r>
            <a:r>
              <a:rPr lang="ko-KR" altLang="en-US" sz="1200" dirty="0" smtClean="0">
                <a:solidFill>
                  <a:srgbClr val="FFC000"/>
                </a:solidFill>
              </a:rPr>
              <a:t> 문의사항은 답변수정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0571602" y="3258450"/>
            <a:ext cx="817887" cy="954735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</p:cNvCxnSpPr>
          <p:nvPr/>
        </p:nvCxnSpPr>
        <p:spPr>
          <a:xfrm>
            <a:off x="10571602" y="2935285"/>
            <a:ext cx="817887" cy="729087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779640" y="238322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문의사항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805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71138" y="1630733"/>
            <a:ext cx="1739676" cy="1015663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문의사항 답변처리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답변이 있을 때에만 보이도록 처리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8424"/>
            <a:ext cx="9699633" cy="2226861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1706" y="4866384"/>
            <a:ext cx="9680294" cy="1883666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9816" y="1816645"/>
            <a:ext cx="5260925" cy="3049739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9234726" y="1319881"/>
            <a:ext cx="15405" cy="4247542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779640" y="238322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문의사항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61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09613"/>
            <a:ext cx="12192000" cy="5777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5533" y="1630733"/>
            <a:ext cx="2326290" cy="646331"/>
          </a:xfrm>
          <a:prstGeom prst="rect">
            <a:avLst/>
          </a:prstGeom>
          <a:solidFill>
            <a:srgbClr val="0D385B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결제관리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결제 상태 변경처리</a:t>
            </a:r>
            <a:endParaRPr lang="en-US" altLang="ko-KR" sz="1200" dirty="0" smtClean="0">
              <a:solidFill>
                <a:srgbClr val="FFC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200" dirty="0" smtClean="0">
                <a:solidFill>
                  <a:srgbClr val="FFC000"/>
                </a:solidFill>
              </a:rPr>
              <a:t>체크박스에 선택 후</a:t>
            </a:r>
            <a:endParaRPr lang="en-US" altLang="ko-KR" sz="1200" dirty="0" smtClean="0">
              <a:solidFill>
                <a:srgbClr val="FFC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084" t="84445" r="66914" b="5403"/>
          <a:stretch/>
        </p:blipFill>
        <p:spPr bwMode="auto">
          <a:xfrm>
            <a:off x="2979103" y="6039961"/>
            <a:ext cx="1097598" cy="696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꺾인 연결선 10"/>
          <p:cNvCxnSpPr/>
          <p:nvPr/>
        </p:nvCxnSpPr>
        <p:spPr>
          <a:xfrm>
            <a:off x="1991360" y="4368800"/>
            <a:ext cx="2167890" cy="1671161"/>
          </a:xfrm>
          <a:prstGeom prst="bentConnector3">
            <a:avLst>
              <a:gd name="adj1" fmla="val 42970"/>
            </a:avLst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1078015" y="238322"/>
            <a:ext cx="642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결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제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27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775473" y="1885950"/>
            <a:ext cx="833676" cy="1035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4318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44024" y="3407342"/>
            <a:ext cx="833676" cy="678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334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159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9216" y="4417999"/>
            <a:ext cx="833676" cy="7550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6350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1524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57335" y="5514879"/>
            <a:ext cx="833676" cy="833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842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635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18" r="35902"/>
          <a:stretch/>
        </p:blipFill>
        <p:spPr>
          <a:xfrm>
            <a:off x="5487284" y="2473945"/>
            <a:ext cx="347155" cy="1272545"/>
          </a:xfrm>
          <a:prstGeom prst="rect">
            <a:avLst/>
          </a:prstGeom>
          <a:effectLst/>
        </p:spPr>
      </p:pic>
      <p:sp>
        <p:nvSpPr>
          <p:cNvPr id="18" name="직사각형 17"/>
          <p:cNvSpPr/>
          <p:nvPr/>
        </p:nvSpPr>
        <p:spPr>
          <a:xfrm>
            <a:off x="1381265" y="1063128"/>
            <a:ext cx="510616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76111" y="1309035"/>
            <a:ext cx="724362" cy="108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4318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2742" y="738837"/>
            <a:ext cx="4570395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smtClean="0">
                <a:solidFill>
                  <a:prstClr val="white"/>
                </a:solidFill>
              </a:rPr>
              <a:t>3.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벤치마킹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55630" y="1635557"/>
            <a:ext cx="1209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인쿠르트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</a:rPr>
              <a:t>사람인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잡코리아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알바몬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27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381265" y="1063128"/>
            <a:ext cx="510616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6875" y="412315"/>
            <a:ext cx="52657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smtClean="0">
                <a:solidFill>
                  <a:prstClr val="white"/>
                </a:solidFill>
              </a:rPr>
              <a:t>10.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사용된 </a:t>
            </a:r>
            <a:r>
              <a:rPr lang="en-US" altLang="ko-KR" sz="4000" b="1" dirty="0" smtClean="0">
                <a:solidFill>
                  <a:prstClr val="white"/>
                </a:solidFill>
              </a:rPr>
              <a:t>API</a:t>
            </a:r>
          </a:p>
        </p:txBody>
      </p:sp>
      <p:pic>
        <p:nvPicPr>
          <p:cNvPr id="11" name="그림 10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1905546" y="5226050"/>
            <a:ext cx="2132508" cy="774700"/>
          </a:xfrm>
          <a:prstGeom prst="rect">
            <a:avLst/>
          </a:prstGeom>
        </p:spPr>
      </p:pic>
      <p:pic>
        <p:nvPicPr>
          <p:cNvPr id="19" name="그림 18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3645446" y="4616450"/>
            <a:ext cx="2132508" cy="774700"/>
          </a:xfrm>
          <a:prstGeom prst="rect">
            <a:avLst/>
          </a:prstGeom>
        </p:spPr>
      </p:pic>
      <p:pic>
        <p:nvPicPr>
          <p:cNvPr id="20" name="그림 19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5385346" y="3917950"/>
            <a:ext cx="2132508" cy="774700"/>
          </a:xfrm>
          <a:prstGeom prst="rect">
            <a:avLst/>
          </a:prstGeom>
        </p:spPr>
      </p:pic>
      <p:pic>
        <p:nvPicPr>
          <p:cNvPr id="21" name="그림 20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7049046" y="3295650"/>
            <a:ext cx="2132508" cy="774700"/>
          </a:xfrm>
          <a:prstGeom prst="rect">
            <a:avLst/>
          </a:prstGeom>
        </p:spPr>
      </p:pic>
      <p:pic>
        <p:nvPicPr>
          <p:cNvPr id="22" name="그림 21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8725446" y="2698750"/>
            <a:ext cx="2132508" cy="7747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18" r="35902"/>
          <a:stretch/>
        </p:blipFill>
        <p:spPr>
          <a:xfrm>
            <a:off x="9641014" y="1549188"/>
            <a:ext cx="347155" cy="12725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xmlns="" val="6839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7437"/>
            <a:ext cx="540516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white"/>
                </a:solidFill>
              </a:rPr>
              <a:t>사용된 </a:t>
            </a:r>
            <a:r>
              <a:rPr lang="en-US" altLang="ko-KR" sz="3200" b="1" dirty="0" smtClean="0">
                <a:solidFill>
                  <a:prstClr val="white"/>
                </a:solidFill>
              </a:rPr>
              <a:t>API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46885" y="1196536"/>
            <a:ext cx="2938669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C000"/>
                </a:solidFill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다음지도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36724" y="4849114"/>
            <a:ext cx="3274291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</a:rPr>
              <a:t>5</a:t>
            </a:r>
            <a:r>
              <a:rPr lang="en-US" altLang="ko-KR" sz="2400" b="1" dirty="0" smtClean="0">
                <a:solidFill>
                  <a:srgbClr val="FFC000"/>
                </a:solidFill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스마트 에디터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2.0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36725" y="2102143"/>
            <a:ext cx="2938669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</a:rPr>
              <a:t>2</a:t>
            </a:r>
            <a:r>
              <a:rPr lang="en-US" altLang="ko-KR" sz="2400" b="1" dirty="0" smtClean="0">
                <a:solidFill>
                  <a:srgbClr val="FFC000"/>
                </a:solidFill>
              </a:rPr>
              <a:t>.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하이차트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36724" y="3937214"/>
            <a:ext cx="2938669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</a:rPr>
              <a:t>4</a:t>
            </a:r>
            <a:r>
              <a:rPr lang="en-US" altLang="ko-KR" sz="2400" b="1" dirty="0" smtClean="0">
                <a:solidFill>
                  <a:srgbClr val="FFC000"/>
                </a:solidFill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다음 우편번호 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36725" y="3010812"/>
            <a:ext cx="3431828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</a:rPr>
              <a:t>3</a:t>
            </a:r>
            <a:r>
              <a:rPr lang="en-US" altLang="ko-KR" sz="2400" b="1" dirty="0" smtClean="0">
                <a:solidFill>
                  <a:srgbClr val="FFC000"/>
                </a:solidFill>
              </a:rPr>
              <a:t>.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Poi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이용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액셀다운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36723" y="5687314"/>
            <a:ext cx="4333877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</a:rPr>
              <a:t>5</a:t>
            </a:r>
            <a:r>
              <a:rPr lang="en-US" altLang="ko-KR" sz="2400" b="1" dirty="0" smtClean="0">
                <a:solidFill>
                  <a:srgbClr val="FFC000"/>
                </a:solidFill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공공데이터포털 지하철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API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76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자유형 71"/>
          <p:cNvSpPr/>
          <p:nvPr/>
        </p:nvSpPr>
        <p:spPr>
          <a:xfrm>
            <a:off x="0" y="0"/>
            <a:ext cx="5370653" cy="6858000"/>
          </a:xfrm>
          <a:custGeom>
            <a:avLst/>
            <a:gdLst>
              <a:gd name="connsiteX0" fmla="*/ 0 w 5370653"/>
              <a:gd name="connsiteY0" fmla="*/ 0 h 6858000"/>
              <a:gd name="connsiteX1" fmla="*/ 5370653 w 5370653"/>
              <a:gd name="connsiteY1" fmla="*/ 0 h 6858000"/>
              <a:gd name="connsiteX2" fmla="*/ 5370653 w 5370653"/>
              <a:gd name="connsiteY2" fmla="*/ 5011838 h 6858000"/>
              <a:gd name="connsiteX3" fmla="*/ 3155020 w 5370653"/>
              <a:gd name="connsiteY3" fmla="*/ 6858000 h 6858000"/>
              <a:gd name="connsiteX4" fmla="*/ 0 w 5370653"/>
              <a:gd name="connsiteY4" fmla="*/ 6858000 h 6858000"/>
              <a:gd name="connsiteX5" fmla="*/ 0 w 5370653"/>
              <a:gd name="connsiteY5" fmla="*/ 50118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0653" h="6858000">
                <a:moveTo>
                  <a:pt x="0" y="0"/>
                </a:moveTo>
                <a:lnTo>
                  <a:pt x="5370653" y="0"/>
                </a:lnTo>
                <a:lnTo>
                  <a:pt x="5370653" y="5011838"/>
                </a:lnTo>
                <a:lnTo>
                  <a:pt x="3155020" y="6858000"/>
                </a:lnTo>
                <a:lnTo>
                  <a:pt x="0" y="6858000"/>
                </a:lnTo>
                <a:lnTo>
                  <a:pt x="0" y="501183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자유형 72"/>
          <p:cNvSpPr/>
          <p:nvPr/>
        </p:nvSpPr>
        <p:spPr>
          <a:xfrm flipH="1">
            <a:off x="6481822" y="0"/>
            <a:ext cx="5710178" cy="6858000"/>
          </a:xfrm>
          <a:custGeom>
            <a:avLst/>
            <a:gdLst>
              <a:gd name="connsiteX0" fmla="*/ 5710177 w 5710178"/>
              <a:gd name="connsiteY0" fmla="*/ 0 h 6858000"/>
              <a:gd name="connsiteX1" fmla="*/ 0 w 5710178"/>
              <a:gd name="connsiteY1" fmla="*/ 0 h 6858000"/>
              <a:gd name="connsiteX2" fmla="*/ 0 w 5710178"/>
              <a:gd name="connsiteY2" fmla="*/ 5011838 h 6858000"/>
              <a:gd name="connsiteX3" fmla="*/ 1 w 5710178"/>
              <a:gd name="connsiteY3" fmla="*/ 5011838 h 6858000"/>
              <a:gd name="connsiteX4" fmla="*/ 1 w 5710178"/>
              <a:gd name="connsiteY4" fmla="*/ 6858000 h 6858000"/>
              <a:gd name="connsiteX5" fmla="*/ 3354476 w 5710178"/>
              <a:gd name="connsiteY5" fmla="*/ 6858000 h 6858000"/>
              <a:gd name="connsiteX6" fmla="*/ 5710178 w 5710178"/>
              <a:gd name="connsiteY6" fmla="*/ 5011838 h 6858000"/>
              <a:gd name="connsiteX7" fmla="*/ 5710177 w 5710178"/>
              <a:gd name="connsiteY7" fmla="*/ 50118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0178" h="6858000">
                <a:moveTo>
                  <a:pt x="5710177" y="0"/>
                </a:moveTo>
                <a:lnTo>
                  <a:pt x="0" y="0"/>
                </a:lnTo>
                <a:lnTo>
                  <a:pt x="0" y="5011838"/>
                </a:lnTo>
                <a:lnTo>
                  <a:pt x="1" y="5011838"/>
                </a:lnTo>
                <a:lnTo>
                  <a:pt x="1" y="6858000"/>
                </a:lnTo>
                <a:lnTo>
                  <a:pt x="3354476" y="6858000"/>
                </a:lnTo>
                <a:lnTo>
                  <a:pt x="5710178" y="5011838"/>
                </a:lnTo>
                <a:lnTo>
                  <a:pt x="5710177" y="501183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319775" y="4093751"/>
            <a:ext cx="462176" cy="46217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92100">
              <a:schemeClr val="accent2">
                <a:lumMod val="75000"/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5662613" y="3479900"/>
            <a:ext cx="549721" cy="1595438"/>
            <a:chOff x="3071" y="971"/>
            <a:chExt cx="1412" cy="4098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3852" y="4778"/>
              <a:ext cx="327" cy="275"/>
            </a:xfrm>
            <a:custGeom>
              <a:avLst/>
              <a:gdLst>
                <a:gd name="T0" fmla="*/ 0 w 981"/>
                <a:gd name="T1" fmla="*/ 359 h 825"/>
                <a:gd name="T2" fmla="*/ 0 w 981"/>
                <a:gd name="T3" fmla="*/ 307 h 825"/>
                <a:gd name="T4" fmla="*/ 3 w 981"/>
                <a:gd name="T5" fmla="*/ 281 h 825"/>
                <a:gd name="T6" fmla="*/ 35 w 981"/>
                <a:gd name="T7" fmla="*/ 154 h 825"/>
                <a:gd name="T8" fmla="*/ 63 w 981"/>
                <a:gd name="T9" fmla="*/ 94 h 825"/>
                <a:gd name="T10" fmla="*/ 88 w 981"/>
                <a:gd name="T11" fmla="*/ 62 h 825"/>
                <a:gd name="T12" fmla="*/ 102 w 981"/>
                <a:gd name="T13" fmla="*/ 51 h 825"/>
                <a:gd name="T14" fmla="*/ 179 w 981"/>
                <a:gd name="T15" fmla="*/ 0 h 825"/>
                <a:gd name="T16" fmla="*/ 665 w 981"/>
                <a:gd name="T17" fmla="*/ 51 h 825"/>
                <a:gd name="T18" fmla="*/ 668 w 981"/>
                <a:gd name="T19" fmla="*/ 67 h 825"/>
                <a:gd name="T20" fmla="*/ 701 w 981"/>
                <a:gd name="T21" fmla="*/ 163 h 825"/>
                <a:gd name="T22" fmla="*/ 740 w 981"/>
                <a:gd name="T23" fmla="*/ 242 h 825"/>
                <a:gd name="T24" fmla="*/ 767 w 981"/>
                <a:gd name="T25" fmla="*/ 281 h 825"/>
                <a:gd name="T26" fmla="*/ 825 w 981"/>
                <a:gd name="T27" fmla="*/ 381 h 825"/>
                <a:gd name="T28" fmla="*/ 945 w 981"/>
                <a:gd name="T29" fmla="*/ 591 h 825"/>
                <a:gd name="T30" fmla="*/ 978 w 981"/>
                <a:gd name="T31" fmla="*/ 681 h 825"/>
                <a:gd name="T32" fmla="*/ 981 w 981"/>
                <a:gd name="T33" fmla="*/ 726 h 825"/>
                <a:gd name="T34" fmla="*/ 972 w 981"/>
                <a:gd name="T35" fmla="*/ 742 h 825"/>
                <a:gd name="T36" fmla="*/ 922 w 981"/>
                <a:gd name="T37" fmla="*/ 820 h 825"/>
                <a:gd name="T38" fmla="*/ 877 w 981"/>
                <a:gd name="T39" fmla="*/ 823 h 825"/>
                <a:gd name="T40" fmla="*/ 651 w 981"/>
                <a:gd name="T41" fmla="*/ 825 h 825"/>
                <a:gd name="T42" fmla="*/ 540 w 981"/>
                <a:gd name="T43" fmla="*/ 815 h 825"/>
                <a:gd name="T44" fmla="*/ 481 w 981"/>
                <a:gd name="T45" fmla="*/ 802 h 825"/>
                <a:gd name="T46" fmla="*/ 461 w 981"/>
                <a:gd name="T47" fmla="*/ 794 h 825"/>
                <a:gd name="T48" fmla="*/ 416 w 981"/>
                <a:gd name="T49" fmla="*/ 775 h 825"/>
                <a:gd name="T50" fmla="*/ 359 w 981"/>
                <a:gd name="T51" fmla="*/ 739 h 825"/>
                <a:gd name="T52" fmla="*/ 320 w 981"/>
                <a:gd name="T53" fmla="*/ 692 h 825"/>
                <a:gd name="T54" fmla="*/ 282 w 981"/>
                <a:gd name="T55" fmla="*/ 617 h 825"/>
                <a:gd name="T56" fmla="*/ 255 w 981"/>
                <a:gd name="T57" fmla="*/ 563 h 825"/>
                <a:gd name="T58" fmla="*/ 245 w 981"/>
                <a:gd name="T59" fmla="*/ 545 h 825"/>
                <a:gd name="T60" fmla="*/ 210 w 981"/>
                <a:gd name="T61" fmla="*/ 507 h 825"/>
                <a:gd name="T62" fmla="*/ 144 w 981"/>
                <a:gd name="T63" fmla="*/ 458 h 825"/>
                <a:gd name="T64" fmla="*/ 102 w 981"/>
                <a:gd name="T65" fmla="*/ 435 h 825"/>
                <a:gd name="T66" fmla="*/ 75 w 981"/>
                <a:gd name="T67" fmla="*/ 434 h 825"/>
                <a:gd name="T68" fmla="*/ 35 w 981"/>
                <a:gd name="T69" fmla="*/ 418 h 825"/>
                <a:gd name="T70" fmla="*/ 12 w 981"/>
                <a:gd name="T71" fmla="*/ 394 h 825"/>
                <a:gd name="T72" fmla="*/ 0 w 981"/>
                <a:gd name="T73" fmla="*/ 369 h 825"/>
                <a:gd name="T74" fmla="*/ 0 w 981"/>
                <a:gd name="T75" fmla="*/ 359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1" h="825">
                  <a:moveTo>
                    <a:pt x="0" y="359"/>
                  </a:moveTo>
                  <a:lnTo>
                    <a:pt x="0" y="307"/>
                  </a:lnTo>
                  <a:lnTo>
                    <a:pt x="3" y="281"/>
                  </a:lnTo>
                  <a:lnTo>
                    <a:pt x="35" y="154"/>
                  </a:lnTo>
                  <a:lnTo>
                    <a:pt x="63" y="94"/>
                  </a:lnTo>
                  <a:lnTo>
                    <a:pt x="88" y="62"/>
                  </a:lnTo>
                  <a:lnTo>
                    <a:pt x="102" y="51"/>
                  </a:lnTo>
                  <a:lnTo>
                    <a:pt x="179" y="0"/>
                  </a:lnTo>
                  <a:lnTo>
                    <a:pt x="665" y="51"/>
                  </a:lnTo>
                  <a:lnTo>
                    <a:pt x="668" y="67"/>
                  </a:lnTo>
                  <a:lnTo>
                    <a:pt x="701" y="163"/>
                  </a:lnTo>
                  <a:lnTo>
                    <a:pt x="740" y="242"/>
                  </a:lnTo>
                  <a:lnTo>
                    <a:pt x="767" y="281"/>
                  </a:lnTo>
                  <a:lnTo>
                    <a:pt x="825" y="381"/>
                  </a:lnTo>
                  <a:lnTo>
                    <a:pt x="945" y="591"/>
                  </a:lnTo>
                  <a:lnTo>
                    <a:pt x="978" y="681"/>
                  </a:lnTo>
                  <a:lnTo>
                    <a:pt x="981" y="726"/>
                  </a:lnTo>
                  <a:lnTo>
                    <a:pt x="972" y="742"/>
                  </a:lnTo>
                  <a:lnTo>
                    <a:pt x="922" y="820"/>
                  </a:lnTo>
                  <a:lnTo>
                    <a:pt x="877" y="823"/>
                  </a:lnTo>
                  <a:lnTo>
                    <a:pt x="651" y="825"/>
                  </a:lnTo>
                  <a:lnTo>
                    <a:pt x="540" y="815"/>
                  </a:lnTo>
                  <a:lnTo>
                    <a:pt x="481" y="802"/>
                  </a:lnTo>
                  <a:lnTo>
                    <a:pt x="461" y="794"/>
                  </a:lnTo>
                  <a:lnTo>
                    <a:pt x="416" y="775"/>
                  </a:lnTo>
                  <a:lnTo>
                    <a:pt x="359" y="739"/>
                  </a:lnTo>
                  <a:lnTo>
                    <a:pt x="320" y="692"/>
                  </a:lnTo>
                  <a:lnTo>
                    <a:pt x="282" y="617"/>
                  </a:lnTo>
                  <a:lnTo>
                    <a:pt x="255" y="563"/>
                  </a:lnTo>
                  <a:lnTo>
                    <a:pt x="245" y="545"/>
                  </a:lnTo>
                  <a:lnTo>
                    <a:pt x="210" y="507"/>
                  </a:lnTo>
                  <a:lnTo>
                    <a:pt x="144" y="458"/>
                  </a:lnTo>
                  <a:lnTo>
                    <a:pt x="102" y="435"/>
                  </a:lnTo>
                  <a:lnTo>
                    <a:pt x="75" y="434"/>
                  </a:lnTo>
                  <a:lnTo>
                    <a:pt x="35" y="418"/>
                  </a:lnTo>
                  <a:lnTo>
                    <a:pt x="12" y="394"/>
                  </a:lnTo>
                  <a:lnTo>
                    <a:pt x="0" y="369"/>
                  </a:lnTo>
                  <a:lnTo>
                    <a:pt x="0" y="35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45" y="4880"/>
              <a:ext cx="325" cy="189"/>
            </a:xfrm>
            <a:custGeom>
              <a:avLst/>
              <a:gdLst>
                <a:gd name="T0" fmla="*/ 22 w 974"/>
                <a:gd name="T1" fmla="*/ 0 h 567"/>
                <a:gd name="T2" fmla="*/ 28 w 974"/>
                <a:gd name="T3" fmla="*/ 10 h 567"/>
                <a:gd name="T4" fmla="*/ 81 w 974"/>
                <a:gd name="T5" fmla="*/ 65 h 567"/>
                <a:gd name="T6" fmla="*/ 139 w 974"/>
                <a:gd name="T7" fmla="*/ 108 h 567"/>
                <a:gd name="T8" fmla="*/ 175 w 974"/>
                <a:gd name="T9" fmla="*/ 128 h 567"/>
                <a:gd name="T10" fmla="*/ 205 w 974"/>
                <a:gd name="T11" fmla="*/ 150 h 567"/>
                <a:gd name="T12" fmla="*/ 261 w 974"/>
                <a:gd name="T13" fmla="*/ 210 h 567"/>
                <a:gd name="T14" fmla="*/ 309 w 974"/>
                <a:gd name="T15" fmla="*/ 279 h 567"/>
                <a:gd name="T16" fmla="*/ 337 w 974"/>
                <a:gd name="T17" fmla="*/ 350 h 567"/>
                <a:gd name="T18" fmla="*/ 340 w 974"/>
                <a:gd name="T19" fmla="*/ 380 h 567"/>
                <a:gd name="T20" fmla="*/ 352 w 974"/>
                <a:gd name="T21" fmla="*/ 398 h 567"/>
                <a:gd name="T22" fmla="*/ 376 w 974"/>
                <a:gd name="T23" fmla="*/ 428 h 567"/>
                <a:gd name="T24" fmla="*/ 419 w 974"/>
                <a:gd name="T25" fmla="*/ 455 h 567"/>
                <a:gd name="T26" fmla="*/ 497 w 974"/>
                <a:gd name="T27" fmla="*/ 477 h 567"/>
                <a:gd name="T28" fmla="*/ 559 w 974"/>
                <a:gd name="T29" fmla="*/ 487 h 567"/>
                <a:gd name="T30" fmla="*/ 627 w 974"/>
                <a:gd name="T31" fmla="*/ 495 h 567"/>
                <a:gd name="T32" fmla="*/ 761 w 974"/>
                <a:gd name="T33" fmla="*/ 503 h 567"/>
                <a:gd name="T34" fmla="*/ 876 w 974"/>
                <a:gd name="T35" fmla="*/ 498 h 567"/>
                <a:gd name="T36" fmla="*/ 938 w 974"/>
                <a:gd name="T37" fmla="*/ 485 h 567"/>
                <a:gd name="T38" fmla="*/ 962 w 974"/>
                <a:gd name="T39" fmla="*/ 471 h 567"/>
                <a:gd name="T40" fmla="*/ 968 w 974"/>
                <a:gd name="T41" fmla="*/ 461 h 567"/>
                <a:gd name="T42" fmla="*/ 972 w 974"/>
                <a:gd name="T43" fmla="*/ 468 h 567"/>
                <a:gd name="T44" fmla="*/ 974 w 974"/>
                <a:gd name="T45" fmla="*/ 503 h 567"/>
                <a:gd name="T46" fmla="*/ 959 w 974"/>
                <a:gd name="T47" fmla="*/ 527 h 567"/>
                <a:gd name="T48" fmla="*/ 944 w 974"/>
                <a:gd name="T49" fmla="*/ 537 h 567"/>
                <a:gd name="T50" fmla="*/ 931 w 974"/>
                <a:gd name="T51" fmla="*/ 547 h 567"/>
                <a:gd name="T52" fmla="*/ 886 w 974"/>
                <a:gd name="T53" fmla="*/ 559 h 567"/>
                <a:gd name="T54" fmla="*/ 788 w 974"/>
                <a:gd name="T55" fmla="*/ 567 h 567"/>
                <a:gd name="T56" fmla="*/ 630 w 974"/>
                <a:gd name="T57" fmla="*/ 563 h 567"/>
                <a:gd name="T58" fmla="*/ 494 w 974"/>
                <a:gd name="T59" fmla="*/ 547 h 567"/>
                <a:gd name="T60" fmla="*/ 457 w 974"/>
                <a:gd name="T61" fmla="*/ 537 h 567"/>
                <a:gd name="T62" fmla="*/ 421 w 974"/>
                <a:gd name="T63" fmla="*/ 529 h 567"/>
                <a:gd name="T64" fmla="*/ 369 w 974"/>
                <a:gd name="T65" fmla="*/ 507 h 567"/>
                <a:gd name="T66" fmla="*/ 336 w 974"/>
                <a:gd name="T67" fmla="*/ 478 h 567"/>
                <a:gd name="T68" fmla="*/ 313 w 974"/>
                <a:gd name="T69" fmla="*/ 436 h 567"/>
                <a:gd name="T70" fmla="*/ 303 w 974"/>
                <a:gd name="T71" fmla="*/ 410 h 567"/>
                <a:gd name="T72" fmla="*/ 284 w 974"/>
                <a:gd name="T73" fmla="*/ 359 h 567"/>
                <a:gd name="T74" fmla="*/ 245 w 974"/>
                <a:gd name="T75" fmla="*/ 291 h 567"/>
                <a:gd name="T76" fmla="*/ 227 w 974"/>
                <a:gd name="T77" fmla="*/ 256 h 567"/>
                <a:gd name="T78" fmla="*/ 227 w 974"/>
                <a:gd name="T79" fmla="*/ 307 h 567"/>
                <a:gd name="T80" fmla="*/ 214 w 974"/>
                <a:gd name="T81" fmla="*/ 304 h 567"/>
                <a:gd name="T82" fmla="*/ 144 w 974"/>
                <a:gd name="T83" fmla="*/ 278 h 567"/>
                <a:gd name="T84" fmla="*/ 94 w 974"/>
                <a:gd name="T85" fmla="*/ 249 h 567"/>
                <a:gd name="T86" fmla="*/ 72 w 974"/>
                <a:gd name="T87" fmla="*/ 230 h 567"/>
                <a:gd name="T88" fmla="*/ 54 w 974"/>
                <a:gd name="T89" fmla="*/ 210 h 567"/>
                <a:gd name="T90" fmla="*/ 21 w 974"/>
                <a:gd name="T91" fmla="*/ 163 h 567"/>
                <a:gd name="T92" fmla="*/ 0 w 974"/>
                <a:gd name="T93" fmla="*/ 105 h 567"/>
                <a:gd name="T94" fmla="*/ 2 w 974"/>
                <a:gd name="T95" fmla="*/ 55 h 567"/>
                <a:gd name="T96" fmla="*/ 13 w 974"/>
                <a:gd name="T97" fmla="*/ 19 h 567"/>
                <a:gd name="T98" fmla="*/ 22 w 974"/>
                <a:gd name="T99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74" h="567">
                  <a:moveTo>
                    <a:pt x="22" y="0"/>
                  </a:moveTo>
                  <a:lnTo>
                    <a:pt x="28" y="10"/>
                  </a:lnTo>
                  <a:lnTo>
                    <a:pt x="81" y="65"/>
                  </a:lnTo>
                  <a:lnTo>
                    <a:pt x="139" y="108"/>
                  </a:lnTo>
                  <a:lnTo>
                    <a:pt x="175" y="128"/>
                  </a:lnTo>
                  <a:lnTo>
                    <a:pt x="205" y="150"/>
                  </a:lnTo>
                  <a:lnTo>
                    <a:pt x="261" y="210"/>
                  </a:lnTo>
                  <a:lnTo>
                    <a:pt x="309" y="279"/>
                  </a:lnTo>
                  <a:lnTo>
                    <a:pt x="337" y="350"/>
                  </a:lnTo>
                  <a:lnTo>
                    <a:pt x="340" y="380"/>
                  </a:lnTo>
                  <a:lnTo>
                    <a:pt x="352" y="398"/>
                  </a:lnTo>
                  <a:lnTo>
                    <a:pt x="376" y="428"/>
                  </a:lnTo>
                  <a:lnTo>
                    <a:pt x="419" y="455"/>
                  </a:lnTo>
                  <a:lnTo>
                    <a:pt x="497" y="477"/>
                  </a:lnTo>
                  <a:lnTo>
                    <a:pt x="559" y="487"/>
                  </a:lnTo>
                  <a:lnTo>
                    <a:pt x="627" y="495"/>
                  </a:lnTo>
                  <a:lnTo>
                    <a:pt x="761" y="503"/>
                  </a:lnTo>
                  <a:lnTo>
                    <a:pt x="876" y="498"/>
                  </a:lnTo>
                  <a:lnTo>
                    <a:pt x="938" y="485"/>
                  </a:lnTo>
                  <a:lnTo>
                    <a:pt x="962" y="471"/>
                  </a:lnTo>
                  <a:lnTo>
                    <a:pt x="968" y="461"/>
                  </a:lnTo>
                  <a:lnTo>
                    <a:pt x="972" y="468"/>
                  </a:lnTo>
                  <a:lnTo>
                    <a:pt x="974" y="503"/>
                  </a:lnTo>
                  <a:lnTo>
                    <a:pt x="959" y="527"/>
                  </a:lnTo>
                  <a:lnTo>
                    <a:pt x="944" y="537"/>
                  </a:lnTo>
                  <a:lnTo>
                    <a:pt x="931" y="547"/>
                  </a:lnTo>
                  <a:lnTo>
                    <a:pt x="886" y="559"/>
                  </a:lnTo>
                  <a:lnTo>
                    <a:pt x="788" y="567"/>
                  </a:lnTo>
                  <a:lnTo>
                    <a:pt x="630" y="563"/>
                  </a:lnTo>
                  <a:lnTo>
                    <a:pt x="494" y="547"/>
                  </a:lnTo>
                  <a:lnTo>
                    <a:pt x="457" y="537"/>
                  </a:lnTo>
                  <a:lnTo>
                    <a:pt x="421" y="529"/>
                  </a:lnTo>
                  <a:lnTo>
                    <a:pt x="369" y="507"/>
                  </a:lnTo>
                  <a:lnTo>
                    <a:pt x="336" y="478"/>
                  </a:lnTo>
                  <a:lnTo>
                    <a:pt x="313" y="436"/>
                  </a:lnTo>
                  <a:lnTo>
                    <a:pt x="303" y="410"/>
                  </a:lnTo>
                  <a:lnTo>
                    <a:pt x="284" y="359"/>
                  </a:lnTo>
                  <a:lnTo>
                    <a:pt x="245" y="291"/>
                  </a:lnTo>
                  <a:lnTo>
                    <a:pt x="227" y="256"/>
                  </a:lnTo>
                  <a:lnTo>
                    <a:pt x="227" y="307"/>
                  </a:lnTo>
                  <a:lnTo>
                    <a:pt x="214" y="304"/>
                  </a:lnTo>
                  <a:lnTo>
                    <a:pt x="144" y="278"/>
                  </a:lnTo>
                  <a:lnTo>
                    <a:pt x="94" y="249"/>
                  </a:lnTo>
                  <a:lnTo>
                    <a:pt x="72" y="230"/>
                  </a:lnTo>
                  <a:lnTo>
                    <a:pt x="54" y="210"/>
                  </a:lnTo>
                  <a:lnTo>
                    <a:pt x="21" y="163"/>
                  </a:lnTo>
                  <a:lnTo>
                    <a:pt x="0" y="105"/>
                  </a:lnTo>
                  <a:lnTo>
                    <a:pt x="2" y="55"/>
                  </a:lnTo>
                  <a:lnTo>
                    <a:pt x="13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313" y="4732"/>
              <a:ext cx="319" cy="302"/>
            </a:xfrm>
            <a:custGeom>
              <a:avLst/>
              <a:gdLst>
                <a:gd name="T0" fmla="*/ 956 w 956"/>
                <a:gd name="T1" fmla="*/ 416 h 907"/>
                <a:gd name="T2" fmla="*/ 956 w 956"/>
                <a:gd name="T3" fmla="*/ 364 h 907"/>
                <a:gd name="T4" fmla="*/ 951 w 956"/>
                <a:gd name="T5" fmla="*/ 338 h 907"/>
                <a:gd name="T6" fmla="*/ 920 w 956"/>
                <a:gd name="T7" fmla="*/ 211 h 907"/>
                <a:gd name="T8" fmla="*/ 891 w 956"/>
                <a:gd name="T9" fmla="*/ 151 h 907"/>
                <a:gd name="T10" fmla="*/ 866 w 956"/>
                <a:gd name="T11" fmla="*/ 119 h 907"/>
                <a:gd name="T12" fmla="*/ 852 w 956"/>
                <a:gd name="T13" fmla="*/ 108 h 907"/>
                <a:gd name="T14" fmla="*/ 776 w 956"/>
                <a:gd name="T15" fmla="*/ 57 h 907"/>
                <a:gd name="T16" fmla="*/ 718 w 956"/>
                <a:gd name="T17" fmla="*/ 31 h 907"/>
                <a:gd name="T18" fmla="*/ 633 w 956"/>
                <a:gd name="T19" fmla="*/ 7 h 907"/>
                <a:gd name="T20" fmla="*/ 577 w 956"/>
                <a:gd name="T21" fmla="*/ 0 h 907"/>
                <a:gd name="T22" fmla="*/ 521 w 956"/>
                <a:gd name="T23" fmla="*/ 0 h 907"/>
                <a:gd name="T24" fmla="*/ 468 w 956"/>
                <a:gd name="T25" fmla="*/ 7 h 907"/>
                <a:gd name="T26" fmla="*/ 416 w 956"/>
                <a:gd name="T27" fmla="*/ 21 h 907"/>
                <a:gd name="T28" fmla="*/ 365 w 956"/>
                <a:gd name="T29" fmla="*/ 43 h 907"/>
                <a:gd name="T30" fmla="*/ 341 w 956"/>
                <a:gd name="T31" fmla="*/ 57 h 907"/>
                <a:gd name="T32" fmla="*/ 302 w 956"/>
                <a:gd name="T33" fmla="*/ 147 h 907"/>
                <a:gd name="T34" fmla="*/ 213 w 956"/>
                <a:gd name="T35" fmla="*/ 364 h 907"/>
                <a:gd name="T36" fmla="*/ 155 w 956"/>
                <a:gd name="T37" fmla="*/ 463 h 907"/>
                <a:gd name="T38" fmla="*/ 36 w 956"/>
                <a:gd name="T39" fmla="*/ 674 h 907"/>
                <a:gd name="T40" fmla="*/ 3 w 956"/>
                <a:gd name="T41" fmla="*/ 763 h 907"/>
                <a:gd name="T42" fmla="*/ 0 w 956"/>
                <a:gd name="T43" fmla="*/ 809 h 907"/>
                <a:gd name="T44" fmla="*/ 8 w 956"/>
                <a:gd name="T45" fmla="*/ 825 h 907"/>
                <a:gd name="T46" fmla="*/ 59 w 956"/>
                <a:gd name="T47" fmla="*/ 903 h 907"/>
                <a:gd name="T48" fmla="*/ 103 w 956"/>
                <a:gd name="T49" fmla="*/ 905 h 907"/>
                <a:gd name="T50" fmla="*/ 329 w 956"/>
                <a:gd name="T51" fmla="*/ 907 h 907"/>
                <a:gd name="T52" fmla="*/ 440 w 956"/>
                <a:gd name="T53" fmla="*/ 898 h 907"/>
                <a:gd name="T54" fmla="*/ 499 w 956"/>
                <a:gd name="T55" fmla="*/ 885 h 907"/>
                <a:gd name="T56" fmla="*/ 519 w 956"/>
                <a:gd name="T57" fmla="*/ 877 h 907"/>
                <a:gd name="T58" fmla="*/ 564 w 956"/>
                <a:gd name="T59" fmla="*/ 858 h 907"/>
                <a:gd name="T60" fmla="*/ 622 w 956"/>
                <a:gd name="T61" fmla="*/ 822 h 907"/>
                <a:gd name="T62" fmla="*/ 661 w 956"/>
                <a:gd name="T63" fmla="*/ 774 h 907"/>
                <a:gd name="T64" fmla="*/ 698 w 956"/>
                <a:gd name="T65" fmla="*/ 700 h 907"/>
                <a:gd name="T66" fmla="*/ 725 w 956"/>
                <a:gd name="T67" fmla="*/ 646 h 907"/>
                <a:gd name="T68" fmla="*/ 735 w 956"/>
                <a:gd name="T69" fmla="*/ 626 h 907"/>
                <a:gd name="T70" fmla="*/ 770 w 956"/>
                <a:gd name="T71" fmla="*/ 590 h 907"/>
                <a:gd name="T72" fmla="*/ 836 w 956"/>
                <a:gd name="T73" fmla="*/ 540 h 907"/>
                <a:gd name="T74" fmla="*/ 878 w 956"/>
                <a:gd name="T75" fmla="*/ 518 h 907"/>
                <a:gd name="T76" fmla="*/ 897 w 956"/>
                <a:gd name="T77" fmla="*/ 508 h 907"/>
                <a:gd name="T78" fmla="*/ 925 w 956"/>
                <a:gd name="T79" fmla="*/ 481 h 907"/>
                <a:gd name="T80" fmla="*/ 944 w 956"/>
                <a:gd name="T81" fmla="*/ 452 h 907"/>
                <a:gd name="T82" fmla="*/ 954 w 956"/>
                <a:gd name="T83" fmla="*/ 426 h 907"/>
                <a:gd name="T84" fmla="*/ 956 w 956"/>
                <a:gd name="T85" fmla="*/ 41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6" h="907">
                  <a:moveTo>
                    <a:pt x="956" y="416"/>
                  </a:moveTo>
                  <a:lnTo>
                    <a:pt x="956" y="364"/>
                  </a:lnTo>
                  <a:lnTo>
                    <a:pt x="951" y="338"/>
                  </a:lnTo>
                  <a:lnTo>
                    <a:pt x="920" y="211"/>
                  </a:lnTo>
                  <a:lnTo>
                    <a:pt x="891" y="151"/>
                  </a:lnTo>
                  <a:lnTo>
                    <a:pt x="866" y="119"/>
                  </a:lnTo>
                  <a:lnTo>
                    <a:pt x="852" y="108"/>
                  </a:lnTo>
                  <a:lnTo>
                    <a:pt x="776" y="57"/>
                  </a:lnTo>
                  <a:lnTo>
                    <a:pt x="718" y="31"/>
                  </a:lnTo>
                  <a:lnTo>
                    <a:pt x="633" y="7"/>
                  </a:lnTo>
                  <a:lnTo>
                    <a:pt x="577" y="0"/>
                  </a:lnTo>
                  <a:lnTo>
                    <a:pt x="521" y="0"/>
                  </a:lnTo>
                  <a:lnTo>
                    <a:pt x="468" y="7"/>
                  </a:lnTo>
                  <a:lnTo>
                    <a:pt x="416" y="21"/>
                  </a:lnTo>
                  <a:lnTo>
                    <a:pt x="365" y="43"/>
                  </a:lnTo>
                  <a:lnTo>
                    <a:pt x="341" y="57"/>
                  </a:lnTo>
                  <a:lnTo>
                    <a:pt x="302" y="147"/>
                  </a:lnTo>
                  <a:lnTo>
                    <a:pt x="213" y="364"/>
                  </a:lnTo>
                  <a:lnTo>
                    <a:pt x="155" y="463"/>
                  </a:lnTo>
                  <a:lnTo>
                    <a:pt x="36" y="674"/>
                  </a:lnTo>
                  <a:lnTo>
                    <a:pt x="3" y="763"/>
                  </a:lnTo>
                  <a:lnTo>
                    <a:pt x="0" y="809"/>
                  </a:lnTo>
                  <a:lnTo>
                    <a:pt x="8" y="825"/>
                  </a:lnTo>
                  <a:lnTo>
                    <a:pt x="59" y="903"/>
                  </a:lnTo>
                  <a:lnTo>
                    <a:pt x="103" y="905"/>
                  </a:lnTo>
                  <a:lnTo>
                    <a:pt x="329" y="907"/>
                  </a:lnTo>
                  <a:lnTo>
                    <a:pt x="440" y="898"/>
                  </a:lnTo>
                  <a:lnTo>
                    <a:pt x="499" y="885"/>
                  </a:lnTo>
                  <a:lnTo>
                    <a:pt x="519" y="877"/>
                  </a:lnTo>
                  <a:lnTo>
                    <a:pt x="564" y="858"/>
                  </a:lnTo>
                  <a:lnTo>
                    <a:pt x="622" y="822"/>
                  </a:lnTo>
                  <a:lnTo>
                    <a:pt x="661" y="774"/>
                  </a:lnTo>
                  <a:lnTo>
                    <a:pt x="698" y="700"/>
                  </a:lnTo>
                  <a:lnTo>
                    <a:pt x="725" y="646"/>
                  </a:lnTo>
                  <a:lnTo>
                    <a:pt x="735" y="626"/>
                  </a:lnTo>
                  <a:lnTo>
                    <a:pt x="770" y="590"/>
                  </a:lnTo>
                  <a:lnTo>
                    <a:pt x="836" y="540"/>
                  </a:lnTo>
                  <a:lnTo>
                    <a:pt x="878" y="518"/>
                  </a:lnTo>
                  <a:lnTo>
                    <a:pt x="897" y="508"/>
                  </a:lnTo>
                  <a:lnTo>
                    <a:pt x="925" y="481"/>
                  </a:lnTo>
                  <a:lnTo>
                    <a:pt x="944" y="452"/>
                  </a:lnTo>
                  <a:lnTo>
                    <a:pt x="954" y="426"/>
                  </a:lnTo>
                  <a:lnTo>
                    <a:pt x="956" y="416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314" y="4853"/>
              <a:ext cx="324" cy="189"/>
            </a:xfrm>
            <a:custGeom>
              <a:avLst/>
              <a:gdLst>
                <a:gd name="T0" fmla="*/ 953 w 973"/>
                <a:gd name="T1" fmla="*/ 0 h 567"/>
                <a:gd name="T2" fmla="*/ 946 w 973"/>
                <a:gd name="T3" fmla="*/ 10 h 567"/>
                <a:gd name="T4" fmla="*/ 892 w 973"/>
                <a:gd name="T5" fmla="*/ 65 h 567"/>
                <a:gd name="T6" fmla="*/ 835 w 973"/>
                <a:gd name="T7" fmla="*/ 108 h 567"/>
                <a:gd name="T8" fmla="*/ 799 w 973"/>
                <a:gd name="T9" fmla="*/ 128 h 567"/>
                <a:gd name="T10" fmla="*/ 770 w 973"/>
                <a:gd name="T11" fmla="*/ 150 h 567"/>
                <a:gd name="T12" fmla="*/ 715 w 973"/>
                <a:gd name="T13" fmla="*/ 212 h 567"/>
                <a:gd name="T14" fmla="*/ 672 w 973"/>
                <a:gd name="T15" fmla="*/ 284 h 567"/>
                <a:gd name="T16" fmla="*/ 647 w 973"/>
                <a:gd name="T17" fmla="*/ 354 h 567"/>
                <a:gd name="T18" fmla="*/ 645 w 973"/>
                <a:gd name="T19" fmla="*/ 384 h 567"/>
                <a:gd name="T20" fmla="*/ 636 w 973"/>
                <a:gd name="T21" fmla="*/ 403 h 567"/>
                <a:gd name="T22" fmla="*/ 609 w 973"/>
                <a:gd name="T23" fmla="*/ 439 h 567"/>
                <a:gd name="T24" fmla="*/ 561 w 973"/>
                <a:gd name="T25" fmla="*/ 468 h 567"/>
                <a:gd name="T26" fmla="*/ 478 w 973"/>
                <a:gd name="T27" fmla="*/ 485 h 567"/>
                <a:gd name="T28" fmla="*/ 414 w 973"/>
                <a:gd name="T29" fmla="*/ 487 h 567"/>
                <a:gd name="T30" fmla="*/ 277 w 973"/>
                <a:gd name="T31" fmla="*/ 490 h 567"/>
                <a:gd name="T32" fmla="*/ 97 w 973"/>
                <a:gd name="T33" fmla="*/ 492 h 567"/>
                <a:gd name="T34" fmla="*/ 37 w 973"/>
                <a:gd name="T35" fmla="*/ 482 h 567"/>
                <a:gd name="T36" fmla="*/ 11 w 973"/>
                <a:gd name="T37" fmla="*/ 469 h 567"/>
                <a:gd name="T38" fmla="*/ 5 w 973"/>
                <a:gd name="T39" fmla="*/ 461 h 567"/>
                <a:gd name="T40" fmla="*/ 2 w 973"/>
                <a:gd name="T41" fmla="*/ 468 h 567"/>
                <a:gd name="T42" fmla="*/ 0 w 973"/>
                <a:gd name="T43" fmla="*/ 503 h 567"/>
                <a:gd name="T44" fmla="*/ 14 w 973"/>
                <a:gd name="T45" fmla="*/ 527 h 567"/>
                <a:gd name="T46" fmla="*/ 31 w 973"/>
                <a:gd name="T47" fmla="*/ 539 h 567"/>
                <a:gd name="T48" fmla="*/ 43 w 973"/>
                <a:gd name="T49" fmla="*/ 547 h 567"/>
                <a:gd name="T50" fmla="*/ 87 w 973"/>
                <a:gd name="T51" fmla="*/ 559 h 567"/>
                <a:gd name="T52" fmla="*/ 185 w 973"/>
                <a:gd name="T53" fmla="*/ 567 h 567"/>
                <a:gd name="T54" fmla="*/ 344 w 973"/>
                <a:gd name="T55" fmla="*/ 563 h 567"/>
                <a:gd name="T56" fmla="*/ 479 w 973"/>
                <a:gd name="T57" fmla="*/ 547 h 567"/>
                <a:gd name="T58" fmla="*/ 516 w 973"/>
                <a:gd name="T59" fmla="*/ 539 h 567"/>
                <a:gd name="T60" fmla="*/ 552 w 973"/>
                <a:gd name="T61" fmla="*/ 528 h 567"/>
                <a:gd name="T62" fmla="*/ 604 w 973"/>
                <a:gd name="T63" fmla="*/ 507 h 567"/>
                <a:gd name="T64" fmla="*/ 637 w 973"/>
                <a:gd name="T65" fmla="*/ 478 h 567"/>
                <a:gd name="T66" fmla="*/ 660 w 973"/>
                <a:gd name="T67" fmla="*/ 438 h 567"/>
                <a:gd name="T68" fmla="*/ 671 w 973"/>
                <a:gd name="T69" fmla="*/ 410 h 567"/>
                <a:gd name="T70" fmla="*/ 689 w 973"/>
                <a:gd name="T71" fmla="*/ 359 h 567"/>
                <a:gd name="T72" fmla="*/ 728 w 973"/>
                <a:gd name="T73" fmla="*/ 291 h 567"/>
                <a:gd name="T74" fmla="*/ 747 w 973"/>
                <a:gd name="T75" fmla="*/ 256 h 567"/>
                <a:gd name="T76" fmla="*/ 747 w 973"/>
                <a:gd name="T77" fmla="*/ 308 h 567"/>
                <a:gd name="T78" fmla="*/ 760 w 973"/>
                <a:gd name="T79" fmla="*/ 301 h 567"/>
                <a:gd name="T80" fmla="*/ 856 w 973"/>
                <a:gd name="T81" fmla="*/ 243 h 567"/>
                <a:gd name="T82" fmla="*/ 901 w 973"/>
                <a:gd name="T83" fmla="*/ 205 h 567"/>
                <a:gd name="T84" fmla="*/ 920 w 973"/>
                <a:gd name="T85" fmla="*/ 194 h 567"/>
                <a:gd name="T86" fmla="*/ 954 w 973"/>
                <a:gd name="T87" fmla="*/ 157 h 567"/>
                <a:gd name="T88" fmla="*/ 973 w 973"/>
                <a:gd name="T89" fmla="*/ 104 h 567"/>
                <a:gd name="T90" fmla="*/ 971 w 973"/>
                <a:gd name="T91" fmla="*/ 55 h 567"/>
                <a:gd name="T92" fmla="*/ 961 w 973"/>
                <a:gd name="T93" fmla="*/ 19 h 567"/>
                <a:gd name="T94" fmla="*/ 953 w 973"/>
                <a:gd name="T9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3" h="567">
                  <a:moveTo>
                    <a:pt x="953" y="0"/>
                  </a:moveTo>
                  <a:lnTo>
                    <a:pt x="946" y="10"/>
                  </a:lnTo>
                  <a:lnTo>
                    <a:pt x="892" y="65"/>
                  </a:lnTo>
                  <a:lnTo>
                    <a:pt x="835" y="108"/>
                  </a:lnTo>
                  <a:lnTo>
                    <a:pt x="799" y="128"/>
                  </a:lnTo>
                  <a:lnTo>
                    <a:pt x="770" y="150"/>
                  </a:lnTo>
                  <a:lnTo>
                    <a:pt x="715" y="212"/>
                  </a:lnTo>
                  <a:lnTo>
                    <a:pt x="672" y="284"/>
                  </a:lnTo>
                  <a:lnTo>
                    <a:pt x="647" y="354"/>
                  </a:lnTo>
                  <a:lnTo>
                    <a:pt x="645" y="384"/>
                  </a:lnTo>
                  <a:lnTo>
                    <a:pt x="636" y="403"/>
                  </a:lnTo>
                  <a:lnTo>
                    <a:pt x="609" y="439"/>
                  </a:lnTo>
                  <a:lnTo>
                    <a:pt x="561" y="468"/>
                  </a:lnTo>
                  <a:lnTo>
                    <a:pt x="478" y="485"/>
                  </a:lnTo>
                  <a:lnTo>
                    <a:pt x="414" y="487"/>
                  </a:lnTo>
                  <a:lnTo>
                    <a:pt x="277" y="490"/>
                  </a:lnTo>
                  <a:lnTo>
                    <a:pt x="97" y="492"/>
                  </a:lnTo>
                  <a:lnTo>
                    <a:pt x="37" y="482"/>
                  </a:lnTo>
                  <a:lnTo>
                    <a:pt x="11" y="469"/>
                  </a:lnTo>
                  <a:lnTo>
                    <a:pt x="5" y="461"/>
                  </a:lnTo>
                  <a:lnTo>
                    <a:pt x="2" y="468"/>
                  </a:lnTo>
                  <a:lnTo>
                    <a:pt x="0" y="503"/>
                  </a:lnTo>
                  <a:lnTo>
                    <a:pt x="14" y="527"/>
                  </a:lnTo>
                  <a:lnTo>
                    <a:pt x="31" y="539"/>
                  </a:lnTo>
                  <a:lnTo>
                    <a:pt x="43" y="547"/>
                  </a:lnTo>
                  <a:lnTo>
                    <a:pt x="87" y="559"/>
                  </a:lnTo>
                  <a:lnTo>
                    <a:pt x="185" y="567"/>
                  </a:lnTo>
                  <a:lnTo>
                    <a:pt x="344" y="563"/>
                  </a:lnTo>
                  <a:lnTo>
                    <a:pt x="479" y="547"/>
                  </a:lnTo>
                  <a:lnTo>
                    <a:pt x="516" y="539"/>
                  </a:lnTo>
                  <a:lnTo>
                    <a:pt x="552" y="528"/>
                  </a:lnTo>
                  <a:lnTo>
                    <a:pt x="604" y="507"/>
                  </a:lnTo>
                  <a:lnTo>
                    <a:pt x="637" y="478"/>
                  </a:lnTo>
                  <a:lnTo>
                    <a:pt x="660" y="438"/>
                  </a:lnTo>
                  <a:lnTo>
                    <a:pt x="671" y="410"/>
                  </a:lnTo>
                  <a:lnTo>
                    <a:pt x="689" y="359"/>
                  </a:lnTo>
                  <a:lnTo>
                    <a:pt x="728" y="291"/>
                  </a:lnTo>
                  <a:lnTo>
                    <a:pt x="747" y="256"/>
                  </a:lnTo>
                  <a:lnTo>
                    <a:pt x="747" y="308"/>
                  </a:lnTo>
                  <a:lnTo>
                    <a:pt x="760" y="301"/>
                  </a:lnTo>
                  <a:lnTo>
                    <a:pt x="856" y="243"/>
                  </a:lnTo>
                  <a:lnTo>
                    <a:pt x="901" y="205"/>
                  </a:lnTo>
                  <a:lnTo>
                    <a:pt x="920" y="194"/>
                  </a:lnTo>
                  <a:lnTo>
                    <a:pt x="954" y="157"/>
                  </a:lnTo>
                  <a:lnTo>
                    <a:pt x="973" y="104"/>
                  </a:lnTo>
                  <a:lnTo>
                    <a:pt x="971" y="55"/>
                  </a:lnTo>
                  <a:lnTo>
                    <a:pt x="961" y="1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3366" y="2713"/>
              <a:ext cx="787" cy="2110"/>
            </a:xfrm>
            <a:custGeom>
              <a:avLst/>
              <a:gdLst>
                <a:gd name="T0" fmla="*/ 2337 w 2363"/>
                <a:gd name="T1" fmla="*/ 1372 h 6328"/>
                <a:gd name="T2" fmla="*/ 2363 w 2363"/>
                <a:gd name="T3" fmla="*/ 1531 h 6328"/>
                <a:gd name="T4" fmla="*/ 2344 w 2363"/>
                <a:gd name="T5" fmla="*/ 1617 h 6328"/>
                <a:gd name="T6" fmla="*/ 2278 w 2363"/>
                <a:gd name="T7" fmla="*/ 2176 h 6328"/>
                <a:gd name="T8" fmla="*/ 2253 w 2363"/>
                <a:gd name="T9" fmla="*/ 2534 h 6328"/>
                <a:gd name="T10" fmla="*/ 2248 w 2363"/>
                <a:gd name="T11" fmla="*/ 2851 h 6328"/>
                <a:gd name="T12" fmla="*/ 2227 w 2363"/>
                <a:gd name="T13" fmla="*/ 3019 h 6328"/>
                <a:gd name="T14" fmla="*/ 2202 w 2363"/>
                <a:gd name="T15" fmla="*/ 3201 h 6328"/>
                <a:gd name="T16" fmla="*/ 2194 w 2363"/>
                <a:gd name="T17" fmla="*/ 3503 h 6328"/>
                <a:gd name="T18" fmla="*/ 2215 w 2363"/>
                <a:gd name="T19" fmla="*/ 4325 h 6328"/>
                <a:gd name="T20" fmla="*/ 2225 w 2363"/>
                <a:gd name="T21" fmla="*/ 5378 h 6328"/>
                <a:gd name="T22" fmla="*/ 2202 w 2363"/>
                <a:gd name="T23" fmla="*/ 5862 h 6328"/>
                <a:gd name="T24" fmla="*/ 2186 w 2363"/>
                <a:gd name="T25" fmla="*/ 6050 h 6328"/>
                <a:gd name="T26" fmla="*/ 2151 w 2363"/>
                <a:gd name="T27" fmla="*/ 6323 h 6328"/>
                <a:gd name="T28" fmla="*/ 1957 w 2363"/>
                <a:gd name="T29" fmla="*/ 6281 h 6328"/>
                <a:gd name="T30" fmla="*/ 1796 w 2363"/>
                <a:gd name="T31" fmla="*/ 6288 h 6328"/>
                <a:gd name="T32" fmla="*/ 1711 w 2363"/>
                <a:gd name="T33" fmla="*/ 6314 h 6328"/>
                <a:gd name="T34" fmla="*/ 1502 w 2363"/>
                <a:gd name="T35" fmla="*/ 6325 h 6328"/>
                <a:gd name="T36" fmla="*/ 1479 w 2363"/>
                <a:gd name="T37" fmla="*/ 6302 h 6328"/>
                <a:gd name="T38" fmla="*/ 1453 w 2363"/>
                <a:gd name="T39" fmla="*/ 6056 h 6328"/>
                <a:gd name="T40" fmla="*/ 1469 w 2363"/>
                <a:gd name="T41" fmla="*/ 5911 h 6328"/>
                <a:gd name="T42" fmla="*/ 1508 w 2363"/>
                <a:gd name="T43" fmla="*/ 5270 h 6328"/>
                <a:gd name="T44" fmla="*/ 1515 w 2363"/>
                <a:gd name="T45" fmla="*/ 5091 h 6328"/>
                <a:gd name="T46" fmla="*/ 1509 w 2363"/>
                <a:gd name="T47" fmla="*/ 4834 h 6328"/>
                <a:gd name="T48" fmla="*/ 1493 w 2363"/>
                <a:gd name="T49" fmla="*/ 4343 h 6328"/>
                <a:gd name="T50" fmla="*/ 1510 w 2363"/>
                <a:gd name="T51" fmla="*/ 4171 h 6328"/>
                <a:gd name="T52" fmla="*/ 1440 w 2363"/>
                <a:gd name="T53" fmla="*/ 3685 h 6328"/>
                <a:gd name="T54" fmla="*/ 1408 w 2363"/>
                <a:gd name="T55" fmla="*/ 3378 h 6328"/>
                <a:gd name="T56" fmla="*/ 1320 w 2363"/>
                <a:gd name="T57" fmla="*/ 3096 h 6328"/>
                <a:gd name="T58" fmla="*/ 1282 w 2363"/>
                <a:gd name="T59" fmla="*/ 2822 h 6328"/>
                <a:gd name="T60" fmla="*/ 1279 w 2363"/>
                <a:gd name="T61" fmla="*/ 2705 h 6328"/>
                <a:gd name="T62" fmla="*/ 1217 w 2363"/>
                <a:gd name="T63" fmla="*/ 2377 h 6328"/>
                <a:gd name="T64" fmla="*/ 1076 w 2363"/>
                <a:gd name="T65" fmla="*/ 1970 h 6328"/>
                <a:gd name="T66" fmla="*/ 999 w 2363"/>
                <a:gd name="T67" fmla="*/ 2288 h 6328"/>
                <a:gd name="T68" fmla="*/ 947 w 2363"/>
                <a:gd name="T69" fmla="*/ 2585 h 6328"/>
                <a:gd name="T70" fmla="*/ 935 w 2363"/>
                <a:gd name="T71" fmla="*/ 2821 h 6328"/>
                <a:gd name="T72" fmla="*/ 930 w 2363"/>
                <a:gd name="T73" fmla="*/ 3057 h 6328"/>
                <a:gd name="T74" fmla="*/ 900 w 2363"/>
                <a:gd name="T75" fmla="*/ 3254 h 6328"/>
                <a:gd name="T76" fmla="*/ 847 w 2363"/>
                <a:gd name="T77" fmla="*/ 3518 h 6328"/>
                <a:gd name="T78" fmla="*/ 842 w 2363"/>
                <a:gd name="T79" fmla="*/ 3644 h 6328"/>
                <a:gd name="T80" fmla="*/ 819 w 2363"/>
                <a:gd name="T81" fmla="*/ 3865 h 6328"/>
                <a:gd name="T82" fmla="*/ 818 w 2363"/>
                <a:gd name="T83" fmla="*/ 4718 h 6328"/>
                <a:gd name="T84" fmla="*/ 753 w 2363"/>
                <a:gd name="T85" fmla="*/ 5333 h 6328"/>
                <a:gd name="T86" fmla="*/ 744 w 2363"/>
                <a:gd name="T87" fmla="*/ 5529 h 6328"/>
                <a:gd name="T88" fmla="*/ 778 w 2363"/>
                <a:gd name="T89" fmla="*/ 5806 h 6328"/>
                <a:gd name="T90" fmla="*/ 793 w 2363"/>
                <a:gd name="T91" fmla="*/ 5990 h 6328"/>
                <a:gd name="T92" fmla="*/ 767 w 2363"/>
                <a:gd name="T93" fmla="*/ 6256 h 6328"/>
                <a:gd name="T94" fmla="*/ 762 w 2363"/>
                <a:gd name="T95" fmla="*/ 6271 h 6328"/>
                <a:gd name="T96" fmla="*/ 694 w 2363"/>
                <a:gd name="T97" fmla="*/ 6174 h 6328"/>
                <a:gd name="T98" fmla="*/ 608 w 2363"/>
                <a:gd name="T99" fmla="*/ 6115 h 6328"/>
                <a:gd name="T100" fmla="*/ 513 w 2363"/>
                <a:gd name="T101" fmla="*/ 6092 h 6328"/>
                <a:gd name="T102" fmla="*/ 315 w 2363"/>
                <a:gd name="T103" fmla="*/ 6088 h 6328"/>
                <a:gd name="T104" fmla="*/ 180 w 2363"/>
                <a:gd name="T105" fmla="*/ 6117 h 6328"/>
                <a:gd name="T106" fmla="*/ 127 w 2363"/>
                <a:gd name="T107" fmla="*/ 5594 h 6328"/>
                <a:gd name="T108" fmla="*/ 102 w 2363"/>
                <a:gd name="T109" fmla="*/ 5221 h 6328"/>
                <a:gd name="T110" fmla="*/ 52 w 2363"/>
                <a:gd name="T111" fmla="*/ 3480 h 6328"/>
                <a:gd name="T112" fmla="*/ 871 w 2363"/>
                <a:gd name="T113" fmla="*/ 0 h 6328"/>
                <a:gd name="T114" fmla="*/ 2279 w 2363"/>
                <a:gd name="T115" fmla="*/ 844 h 6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63" h="6328">
                  <a:moveTo>
                    <a:pt x="2330" y="1356"/>
                  </a:moveTo>
                  <a:lnTo>
                    <a:pt x="2337" y="1372"/>
                  </a:lnTo>
                  <a:lnTo>
                    <a:pt x="2359" y="1461"/>
                  </a:lnTo>
                  <a:lnTo>
                    <a:pt x="2363" y="1531"/>
                  </a:lnTo>
                  <a:lnTo>
                    <a:pt x="2356" y="1561"/>
                  </a:lnTo>
                  <a:lnTo>
                    <a:pt x="2344" y="1617"/>
                  </a:lnTo>
                  <a:lnTo>
                    <a:pt x="2312" y="1863"/>
                  </a:lnTo>
                  <a:lnTo>
                    <a:pt x="2278" y="2176"/>
                  </a:lnTo>
                  <a:lnTo>
                    <a:pt x="2255" y="2451"/>
                  </a:lnTo>
                  <a:lnTo>
                    <a:pt x="2253" y="2534"/>
                  </a:lnTo>
                  <a:lnTo>
                    <a:pt x="2253" y="2655"/>
                  </a:lnTo>
                  <a:lnTo>
                    <a:pt x="2248" y="2851"/>
                  </a:lnTo>
                  <a:lnTo>
                    <a:pt x="2236" y="2969"/>
                  </a:lnTo>
                  <a:lnTo>
                    <a:pt x="2227" y="3019"/>
                  </a:lnTo>
                  <a:lnTo>
                    <a:pt x="2217" y="3064"/>
                  </a:lnTo>
                  <a:lnTo>
                    <a:pt x="2202" y="3201"/>
                  </a:lnTo>
                  <a:lnTo>
                    <a:pt x="2191" y="3359"/>
                  </a:lnTo>
                  <a:lnTo>
                    <a:pt x="2194" y="3503"/>
                  </a:lnTo>
                  <a:lnTo>
                    <a:pt x="2202" y="3558"/>
                  </a:lnTo>
                  <a:lnTo>
                    <a:pt x="2215" y="4325"/>
                  </a:lnTo>
                  <a:lnTo>
                    <a:pt x="2227" y="5195"/>
                  </a:lnTo>
                  <a:lnTo>
                    <a:pt x="2225" y="5378"/>
                  </a:lnTo>
                  <a:lnTo>
                    <a:pt x="2204" y="5742"/>
                  </a:lnTo>
                  <a:lnTo>
                    <a:pt x="2202" y="5862"/>
                  </a:lnTo>
                  <a:lnTo>
                    <a:pt x="2200" y="5914"/>
                  </a:lnTo>
                  <a:lnTo>
                    <a:pt x="2186" y="6050"/>
                  </a:lnTo>
                  <a:lnTo>
                    <a:pt x="2157" y="6255"/>
                  </a:lnTo>
                  <a:lnTo>
                    <a:pt x="2151" y="6323"/>
                  </a:lnTo>
                  <a:lnTo>
                    <a:pt x="2122" y="6312"/>
                  </a:lnTo>
                  <a:lnTo>
                    <a:pt x="1957" y="6281"/>
                  </a:lnTo>
                  <a:lnTo>
                    <a:pt x="1859" y="6279"/>
                  </a:lnTo>
                  <a:lnTo>
                    <a:pt x="1796" y="6288"/>
                  </a:lnTo>
                  <a:lnTo>
                    <a:pt x="1767" y="6297"/>
                  </a:lnTo>
                  <a:lnTo>
                    <a:pt x="1711" y="6314"/>
                  </a:lnTo>
                  <a:lnTo>
                    <a:pt x="1610" y="6328"/>
                  </a:lnTo>
                  <a:lnTo>
                    <a:pt x="1502" y="6325"/>
                  </a:lnTo>
                  <a:lnTo>
                    <a:pt x="1485" y="6323"/>
                  </a:lnTo>
                  <a:lnTo>
                    <a:pt x="1479" y="6302"/>
                  </a:lnTo>
                  <a:lnTo>
                    <a:pt x="1456" y="6174"/>
                  </a:lnTo>
                  <a:lnTo>
                    <a:pt x="1453" y="6056"/>
                  </a:lnTo>
                  <a:lnTo>
                    <a:pt x="1460" y="5990"/>
                  </a:lnTo>
                  <a:lnTo>
                    <a:pt x="1469" y="5911"/>
                  </a:lnTo>
                  <a:lnTo>
                    <a:pt x="1487" y="5670"/>
                  </a:lnTo>
                  <a:lnTo>
                    <a:pt x="1508" y="5270"/>
                  </a:lnTo>
                  <a:lnTo>
                    <a:pt x="1510" y="5119"/>
                  </a:lnTo>
                  <a:lnTo>
                    <a:pt x="1515" y="5091"/>
                  </a:lnTo>
                  <a:lnTo>
                    <a:pt x="1516" y="5006"/>
                  </a:lnTo>
                  <a:lnTo>
                    <a:pt x="1509" y="4834"/>
                  </a:lnTo>
                  <a:lnTo>
                    <a:pt x="1495" y="4550"/>
                  </a:lnTo>
                  <a:lnTo>
                    <a:pt x="1493" y="4343"/>
                  </a:lnTo>
                  <a:lnTo>
                    <a:pt x="1502" y="4222"/>
                  </a:lnTo>
                  <a:lnTo>
                    <a:pt x="1510" y="4171"/>
                  </a:lnTo>
                  <a:lnTo>
                    <a:pt x="1497" y="4089"/>
                  </a:lnTo>
                  <a:lnTo>
                    <a:pt x="1440" y="3685"/>
                  </a:lnTo>
                  <a:lnTo>
                    <a:pt x="1411" y="3443"/>
                  </a:lnTo>
                  <a:lnTo>
                    <a:pt x="1408" y="3378"/>
                  </a:lnTo>
                  <a:lnTo>
                    <a:pt x="1392" y="3340"/>
                  </a:lnTo>
                  <a:lnTo>
                    <a:pt x="1320" y="3096"/>
                  </a:lnTo>
                  <a:lnTo>
                    <a:pt x="1292" y="2934"/>
                  </a:lnTo>
                  <a:lnTo>
                    <a:pt x="1282" y="2822"/>
                  </a:lnTo>
                  <a:lnTo>
                    <a:pt x="1280" y="2765"/>
                  </a:lnTo>
                  <a:lnTo>
                    <a:pt x="1279" y="2705"/>
                  </a:lnTo>
                  <a:lnTo>
                    <a:pt x="1261" y="2577"/>
                  </a:lnTo>
                  <a:lnTo>
                    <a:pt x="1217" y="2377"/>
                  </a:lnTo>
                  <a:lnTo>
                    <a:pt x="1102" y="2032"/>
                  </a:lnTo>
                  <a:lnTo>
                    <a:pt x="1076" y="1970"/>
                  </a:lnTo>
                  <a:lnTo>
                    <a:pt x="1063" y="2019"/>
                  </a:lnTo>
                  <a:lnTo>
                    <a:pt x="999" y="2288"/>
                  </a:lnTo>
                  <a:lnTo>
                    <a:pt x="959" y="2494"/>
                  </a:lnTo>
                  <a:lnTo>
                    <a:pt x="947" y="2585"/>
                  </a:lnTo>
                  <a:lnTo>
                    <a:pt x="940" y="2675"/>
                  </a:lnTo>
                  <a:lnTo>
                    <a:pt x="935" y="2821"/>
                  </a:lnTo>
                  <a:lnTo>
                    <a:pt x="935" y="2942"/>
                  </a:lnTo>
                  <a:lnTo>
                    <a:pt x="930" y="3057"/>
                  </a:lnTo>
                  <a:lnTo>
                    <a:pt x="922" y="3122"/>
                  </a:lnTo>
                  <a:lnTo>
                    <a:pt x="900" y="3254"/>
                  </a:lnTo>
                  <a:lnTo>
                    <a:pt x="863" y="3423"/>
                  </a:lnTo>
                  <a:lnTo>
                    <a:pt x="847" y="3518"/>
                  </a:lnTo>
                  <a:lnTo>
                    <a:pt x="845" y="3558"/>
                  </a:lnTo>
                  <a:lnTo>
                    <a:pt x="842" y="3644"/>
                  </a:lnTo>
                  <a:lnTo>
                    <a:pt x="822" y="3826"/>
                  </a:lnTo>
                  <a:lnTo>
                    <a:pt x="819" y="3865"/>
                  </a:lnTo>
                  <a:lnTo>
                    <a:pt x="819" y="4632"/>
                  </a:lnTo>
                  <a:lnTo>
                    <a:pt x="818" y="4718"/>
                  </a:lnTo>
                  <a:lnTo>
                    <a:pt x="796" y="4956"/>
                  </a:lnTo>
                  <a:lnTo>
                    <a:pt x="753" y="5333"/>
                  </a:lnTo>
                  <a:lnTo>
                    <a:pt x="743" y="5477"/>
                  </a:lnTo>
                  <a:lnTo>
                    <a:pt x="744" y="5529"/>
                  </a:lnTo>
                  <a:lnTo>
                    <a:pt x="759" y="5662"/>
                  </a:lnTo>
                  <a:lnTo>
                    <a:pt x="778" y="5806"/>
                  </a:lnTo>
                  <a:lnTo>
                    <a:pt x="792" y="5937"/>
                  </a:lnTo>
                  <a:lnTo>
                    <a:pt x="793" y="5990"/>
                  </a:lnTo>
                  <a:lnTo>
                    <a:pt x="791" y="6089"/>
                  </a:lnTo>
                  <a:lnTo>
                    <a:pt x="767" y="6256"/>
                  </a:lnTo>
                  <a:lnTo>
                    <a:pt x="765" y="6276"/>
                  </a:lnTo>
                  <a:lnTo>
                    <a:pt x="762" y="6271"/>
                  </a:lnTo>
                  <a:lnTo>
                    <a:pt x="736" y="6223"/>
                  </a:lnTo>
                  <a:lnTo>
                    <a:pt x="694" y="6174"/>
                  </a:lnTo>
                  <a:lnTo>
                    <a:pt x="657" y="6143"/>
                  </a:lnTo>
                  <a:lnTo>
                    <a:pt x="608" y="6115"/>
                  </a:lnTo>
                  <a:lnTo>
                    <a:pt x="547" y="6096"/>
                  </a:lnTo>
                  <a:lnTo>
                    <a:pt x="513" y="6092"/>
                  </a:lnTo>
                  <a:lnTo>
                    <a:pt x="438" y="6085"/>
                  </a:lnTo>
                  <a:lnTo>
                    <a:pt x="315" y="6088"/>
                  </a:lnTo>
                  <a:lnTo>
                    <a:pt x="196" y="6111"/>
                  </a:lnTo>
                  <a:lnTo>
                    <a:pt x="180" y="6117"/>
                  </a:lnTo>
                  <a:lnTo>
                    <a:pt x="170" y="6030"/>
                  </a:lnTo>
                  <a:lnTo>
                    <a:pt x="127" y="5594"/>
                  </a:lnTo>
                  <a:lnTo>
                    <a:pt x="105" y="5313"/>
                  </a:lnTo>
                  <a:lnTo>
                    <a:pt x="102" y="5221"/>
                  </a:lnTo>
                  <a:lnTo>
                    <a:pt x="78" y="4236"/>
                  </a:lnTo>
                  <a:lnTo>
                    <a:pt x="52" y="3480"/>
                  </a:lnTo>
                  <a:lnTo>
                    <a:pt x="0" y="1074"/>
                  </a:lnTo>
                  <a:lnTo>
                    <a:pt x="871" y="0"/>
                  </a:lnTo>
                  <a:lnTo>
                    <a:pt x="1945" y="24"/>
                  </a:lnTo>
                  <a:lnTo>
                    <a:pt x="2279" y="844"/>
                  </a:lnTo>
                  <a:lnTo>
                    <a:pt x="2330" y="135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3221" y="3188"/>
              <a:ext cx="162" cy="267"/>
            </a:xfrm>
            <a:custGeom>
              <a:avLst/>
              <a:gdLst>
                <a:gd name="T0" fmla="*/ 102 w 487"/>
                <a:gd name="T1" fmla="*/ 699 h 801"/>
                <a:gd name="T2" fmla="*/ 128 w 487"/>
                <a:gd name="T3" fmla="*/ 584 h 801"/>
                <a:gd name="T4" fmla="*/ 180 w 487"/>
                <a:gd name="T5" fmla="*/ 366 h 801"/>
                <a:gd name="T6" fmla="*/ 199 w 487"/>
                <a:gd name="T7" fmla="*/ 298 h 801"/>
                <a:gd name="T8" fmla="*/ 228 w 487"/>
                <a:gd name="T9" fmla="*/ 241 h 801"/>
                <a:gd name="T10" fmla="*/ 231 w 487"/>
                <a:gd name="T11" fmla="*/ 238 h 801"/>
                <a:gd name="T12" fmla="*/ 249 w 487"/>
                <a:gd name="T13" fmla="*/ 238 h 801"/>
                <a:gd name="T14" fmla="*/ 343 w 487"/>
                <a:gd name="T15" fmla="*/ 262 h 801"/>
                <a:gd name="T16" fmla="*/ 385 w 487"/>
                <a:gd name="T17" fmla="*/ 293 h 801"/>
                <a:gd name="T18" fmla="*/ 405 w 487"/>
                <a:gd name="T19" fmla="*/ 323 h 801"/>
                <a:gd name="T20" fmla="*/ 411 w 487"/>
                <a:gd name="T21" fmla="*/ 340 h 801"/>
                <a:gd name="T22" fmla="*/ 408 w 487"/>
                <a:gd name="T23" fmla="*/ 391 h 801"/>
                <a:gd name="T24" fmla="*/ 386 w 487"/>
                <a:gd name="T25" fmla="*/ 507 h 801"/>
                <a:gd name="T26" fmla="*/ 357 w 487"/>
                <a:gd name="T27" fmla="*/ 627 h 801"/>
                <a:gd name="T28" fmla="*/ 336 w 487"/>
                <a:gd name="T29" fmla="*/ 735 h 801"/>
                <a:gd name="T30" fmla="*/ 333 w 487"/>
                <a:gd name="T31" fmla="*/ 777 h 801"/>
                <a:gd name="T32" fmla="*/ 411 w 487"/>
                <a:gd name="T33" fmla="*/ 801 h 801"/>
                <a:gd name="T34" fmla="*/ 411 w 487"/>
                <a:gd name="T35" fmla="*/ 782 h 801"/>
                <a:gd name="T36" fmla="*/ 416 w 487"/>
                <a:gd name="T37" fmla="*/ 671 h 801"/>
                <a:gd name="T38" fmla="*/ 426 w 487"/>
                <a:gd name="T39" fmla="*/ 585 h 801"/>
                <a:gd name="T40" fmla="*/ 435 w 487"/>
                <a:gd name="T41" fmla="*/ 546 h 801"/>
                <a:gd name="T42" fmla="*/ 455 w 487"/>
                <a:gd name="T43" fmla="*/ 476 h 801"/>
                <a:gd name="T44" fmla="*/ 484 w 487"/>
                <a:gd name="T45" fmla="*/ 274 h 801"/>
                <a:gd name="T46" fmla="*/ 487 w 487"/>
                <a:gd name="T47" fmla="*/ 188 h 801"/>
                <a:gd name="T48" fmla="*/ 485 w 487"/>
                <a:gd name="T49" fmla="*/ 150 h 801"/>
                <a:gd name="T50" fmla="*/ 468 w 487"/>
                <a:gd name="T51" fmla="*/ 91 h 801"/>
                <a:gd name="T52" fmla="*/ 439 w 487"/>
                <a:gd name="T53" fmla="*/ 48 h 801"/>
                <a:gd name="T54" fmla="*/ 403 w 487"/>
                <a:gd name="T55" fmla="*/ 18 h 801"/>
                <a:gd name="T56" fmla="*/ 385 w 487"/>
                <a:gd name="T57" fmla="*/ 8 h 801"/>
                <a:gd name="T58" fmla="*/ 373 w 487"/>
                <a:gd name="T59" fmla="*/ 3 h 801"/>
                <a:gd name="T60" fmla="*/ 344 w 487"/>
                <a:gd name="T61" fmla="*/ 0 h 801"/>
                <a:gd name="T62" fmla="*/ 288 w 487"/>
                <a:gd name="T63" fmla="*/ 6 h 801"/>
                <a:gd name="T64" fmla="*/ 206 w 487"/>
                <a:gd name="T65" fmla="*/ 31 h 801"/>
                <a:gd name="T66" fmla="*/ 157 w 487"/>
                <a:gd name="T67" fmla="*/ 57 h 801"/>
                <a:gd name="T68" fmla="*/ 134 w 487"/>
                <a:gd name="T69" fmla="*/ 75 h 801"/>
                <a:gd name="T70" fmla="*/ 128 w 487"/>
                <a:gd name="T71" fmla="*/ 85 h 801"/>
                <a:gd name="T72" fmla="*/ 105 w 487"/>
                <a:gd name="T73" fmla="*/ 162 h 801"/>
                <a:gd name="T74" fmla="*/ 48 w 487"/>
                <a:gd name="T75" fmla="*/ 382 h 801"/>
                <a:gd name="T76" fmla="*/ 26 w 487"/>
                <a:gd name="T77" fmla="*/ 442 h 801"/>
                <a:gd name="T78" fmla="*/ 10 w 487"/>
                <a:gd name="T79" fmla="*/ 497 h 801"/>
                <a:gd name="T80" fmla="*/ 0 w 487"/>
                <a:gd name="T81" fmla="*/ 565 h 801"/>
                <a:gd name="T82" fmla="*/ 0 w 487"/>
                <a:gd name="T83" fmla="*/ 571 h 801"/>
                <a:gd name="T84" fmla="*/ 7 w 487"/>
                <a:gd name="T85" fmla="*/ 586 h 801"/>
                <a:gd name="T86" fmla="*/ 48 w 487"/>
                <a:gd name="T87" fmla="*/ 658 h 801"/>
                <a:gd name="T88" fmla="*/ 74 w 487"/>
                <a:gd name="T89" fmla="*/ 687 h 801"/>
                <a:gd name="T90" fmla="*/ 94 w 487"/>
                <a:gd name="T91" fmla="*/ 697 h 801"/>
                <a:gd name="T92" fmla="*/ 102 w 487"/>
                <a:gd name="T93" fmla="*/ 69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7" h="801">
                  <a:moveTo>
                    <a:pt x="102" y="699"/>
                  </a:moveTo>
                  <a:lnTo>
                    <a:pt x="128" y="584"/>
                  </a:lnTo>
                  <a:lnTo>
                    <a:pt x="180" y="366"/>
                  </a:lnTo>
                  <a:lnTo>
                    <a:pt x="199" y="298"/>
                  </a:lnTo>
                  <a:lnTo>
                    <a:pt x="228" y="241"/>
                  </a:lnTo>
                  <a:lnTo>
                    <a:pt x="231" y="238"/>
                  </a:lnTo>
                  <a:lnTo>
                    <a:pt x="249" y="238"/>
                  </a:lnTo>
                  <a:lnTo>
                    <a:pt x="343" y="262"/>
                  </a:lnTo>
                  <a:lnTo>
                    <a:pt x="385" y="293"/>
                  </a:lnTo>
                  <a:lnTo>
                    <a:pt x="405" y="323"/>
                  </a:lnTo>
                  <a:lnTo>
                    <a:pt x="411" y="340"/>
                  </a:lnTo>
                  <a:lnTo>
                    <a:pt x="408" y="391"/>
                  </a:lnTo>
                  <a:lnTo>
                    <a:pt x="386" y="507"/>
                  </a:lnTo>
                  <a:lnTo>
                    <a:pt x="357" y="627"/>
                  </a:lnTo>
                  <a:lnTo>
                    <a:pt x="336" y="735"/>
                  </a:lnTo>
                  <a:lnTo>
                    <a:pt x="333" y="777"/>
                  </a:lnTo>
                  <a:lnTo>
                    <a:pt x="411" y="801"/>
                  </a:lnTo>
                  <a:lnTo>
                    <a:pt x="411" y="782"/>
                  </a:lnTo>
                  <a:lnTo>
                    <a:pt x="416" y="671"/>
                  </a:lnTo>
                  <a:lnTo>
                    <a:pt x="426" y="585"/>
                  </a:lnTo>
                  <a:lnTo>
                    <a:pt x="435" y="546"/>
                  </a:lnTo>
                  <a:lnTo>
                    <a:pt x="455" y="476"/>
                  </a:lnTo>
                  <a:lnTo>
                    <a:pt x="484" y="274"/>
                  </a:lnTo>
                  <a:lnTo>
                    <a:pt x="487" y="188"/>
                  </a:lnTo>
                  <a:lnTo>
                    <a:pt x="485" y="150"/>
                  </a:lnTo>
                  <a:lnTo>
                    <a:pt x="468" y="91"/>
                  </a:lnTo>
                  <a:lnTo>
                    <a:pt x="439" y="48"/>
                  </a:lnTo>
                  <a:lnTo>
                    <a:pt x="403" y="18"/>
                  </a:lnTo>
                  <a:lnTo>
                    <a:pt x="385" y="8"/>
                  </a:lnTo>
                  <a:lnTo>
                    <a:pt x="373" y="3"/>
                  </a:lnTo>
                  <a:lnTo>
                    <a:pt x="344" y="0"/>
                  </a:lnTo>
                  <a:lnTo>
                    <a:pt x="288" y="6"/>
                  </a:lnTo>
                  <a:lnTo>
                    <a:pt x="206" y="31"/>
                  </a:lnTo>
                  <a:lnTo>
                    <a:pt x="157" y="57"/>
                  </a:lnTo>
                  <a:lnTo>
                    <a:pt x="134" y="75"/>
                  </a:lnTo>
                  <a:lnTo>
                    <a:pt x="128" y="85"/>
                  </a:lnTo>
                  <a:lnTo>
                    <a:pt x="105" y="162"/>
                  </a:lnTo>
                  <a:lnTo>
                    <a:pt x="48" y="382"/>
                  </a:lnTo>
                  <a:lnTo>
                    <a:pt x="26" y="442"/>
                  </a:lnTo>
                  <a:lnTo>
                    <a:pt x="10" y="497"/>
                  </a:lnTo>
                  <a:lnTo>
                    <a:pt x="0" y="565"/>
                  </a:lnTo>
                  <a:lnTo>
                    <a:pt x="0" y="571"/>
                  </a:lnTo>
                  <a:lnTo>
                    <a:pt x="7" y="586"/>
                  </a:lnTo>
                  <a:lnTo>
                    <a:pt x="48" y="658"/>
                  </a:lnTo>
                  <a:lnTo>
                    <a:pt x="74" y="687"/>
                  </a:lnTo>
                  <a:lnTo>
                    <a:pt x="94" y="697"/>
                  </a:lnTo>
                  <a:lnTo>
                    <a:pt x="102" y="69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4006" y="2910"/>
              <a:ext cx="230" cy="264"/>
            </a:xfrm>
            <a:custGeom>
              <a:avLst/>
              <a:gdLst>
                <a:gd name="T0" fmla="*/ 383 w 691"/>
                <a:gd name="T1" fmla="*/ 0 h 793"/>
                <a:gd name="T2" fmla="*/ 0 w 691"/>
                <a:gd name="T3" fmla="*/ 230 h 793"/>
                <a:gd name="T4" fmla="*/ 0 w 691"/>
                <a:gd name="T5" fmla="*/ 233 h 793"/>
                <a:gd name="T6" fmla="*/ 14 w 691"/>
                <a:gd name="T7" fmla="*/ 268 h 793"/>
                <a:gd name="T8" fmla="*/ 42 w 691"/>
                <a:gd name="T9" fmla="*/ 296 h 793"/>
                <a:gd name="T10" fmla="*/ 69 w 691"/>
                <a:gd name="T11" fmla="*/ 311 h 793"/>
                <a:gd name="T12" fmla="*/ 105 w 691"/>
                <a:gd name="T13" fmla="*/ 318 h 793"/>
                <a:gd name="T14" fmla="*/ 151 w 691"/>
                <a:gd name="T15" fmla="*/ 315 h 793"/>
                <a:gd name="T16" fmla="*/ 178 w 691"/>
                <a:gd name="T17" fmla="*/ 307 h 793"/>
                <a:gd name="T18" fmla="*/ 332 w 691"/>
                <a:gd name="T19" fmla="*/ 230 h 793"/>
                <a:gd name="T20" fmla="*/ 281 w 691"/>
                <a:gd name="T21" fmla="*/ 307 h 793"/>
                <a:gd name="T22" fmla="*/ 296 w 691"/>
                <a:gd name="T23" fmla="*/ 341 h 793"/>
                <a:gd name="T24" fmla="*/ 368 w 691"/>
                <a:gd name="T25" fmla="*/ 548 h 793"/>
                <a:gd name="T26" fmla="*/ 397 w 691"/>
                <a:gd name="T27" fmla="*/ 672 h 793"/>
                <a:gd name="T28" fmla="*/ 407 w 691"/>
                <a:gd name="T29" fmla="*/ 754 h 793"/>
                <a:gd name="T30" fmla="*/ 409 w 691"/>
                <a:gd name="T31" fmla="*/ 793 h 793"/>
                <a:gd name="T32" fmla="*/ 419 w 691"/>
                <a:gd name="T33" fmla="*/ 786 h 793"/>
                <a:gd name="T34" fmla="*/ 468 w 691"/>
                <a:gd name="T35" fmla="*/ 740 h 793"/>
                <a:gd name="T36" fmla="*/ 499 w 691"/>
                <a:gd name="T37" fmla="*/ 692 h 793"/>
                <a:gd name="T38" fmla="*/ 511 w 691"/>
                <a:gd name="T39" fmla="*/ 665 h 793"/>
                <a:gd name="T40" fmla="*/ 547 w 691"/>
                <a:gd name="T41" fmla="*/ 582 h 793"/>
                <a:gd name="T42" fmla="*/ 671 w 691"/>
                <a:gd name="T43" fmla="*/ 341 h 793"/>
                <a:gd name="T44" fmla="*/ 691 w 691"/>
                <a:gd name="T45" fmla="*/ 307 h 793"/>
                <a:gd name="T46" fmla="*/ 383 w 691"/>
                <a:gd name="T47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1" h="793">
                  <a:moveTo>
                    <a:pt x="383" y="0"/>
                  </a:moveTo>
                  <a:lnTo>
                    <a:pt x="0" y="230"/>
                  </a:lnTo>
                  <a:lnTo>
                    <a:pt x="0" y="233"/>
                  </a:lnTo>
                  <a:lnTo>
                    <a:pt x="14" y="268"/>
                  </a:lnTo>
                  <a:lnTo>
                    <a:pt x="42" y="296"/>
                  </a:lnTo>
                  <a:lnTo>
                    <a:pt x="69" y="311"/>
                  </a:lnTo>
                  <a:lnTo>
                    <a:pt x="105" y="318"/>
                  </a:lnTo>
                  <a:lnTo>
                    <a:pt x="151" y="315"/>
                  </a:lnTo>
                  <a:lnTo>
                    <a:pt x="178" y="307"/>
                  </a:lnTo>
                  <a:lnTo>
                    <a:pt x="332" y="230"/>
                  </a:lnTo>
                  <a:lnTo>
                    <a:pt x="281" y="307"/>
                  </a:lnTo>
                  <a:lnTo>
                    <a:pt x="296" y="341"/>
                  </a:lnTo>
                  <a:lnTo>
                    <a:pt x="368" y="548"/>
                  </a:lnTo>
                  <a:lnTo>
                    <a:pt x="397" y="672"/>
                  </a:lnTo>
                  <a:lnTo>
                    <a:pt x="407" y="754"/>
                  </a:lnTo>
                  <a:lnTo>
                    <a:pt x="409" y="793"/>
                  </a:lnTo>
                  <a:lnTo>
                    <a:pt x="419" y="786"/>
                  </a:lnTo>
                  <a:lnTo>
                    <a:pt x="468" y="740"/>
                  </a:lnTo>
                  <a:lnTo>
                    <a:pt x="499" y="692"/>
                  </a:lnTo>
                  <a:lnTo>
                    <a:pt x="511" y="665"/>
                  </a:lnTo>
                  <a:lnTo>
                    <a:pt x="547" y="582"/>
                  </a:lnTo>
                  <a:lnTo>
                    <a:pt x="671" y="341"/>
                  </a:lnTo>
                  <a:lnTo>
                    <a:pt x="691" y="30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2"/>
            <p:cNvSpPr>
              <a:spLocks/>
            </p:cNvSpPr>
            <p:nvPr/>
          </p:nvSpPr>
          <p:spPr bwMode="auto">
            <a:xfrm>
              <a:off x="3883" y="1278"/>
              <a:ext cx="57" cy="117"/>
            </a:xfrm>
            <a:custGeom>
              <a:avLst/>
              <a:gdLst>
                <a:gd name="T0" fmla="*/ 11 w 173"/>
                <a:gd name="T1" fmla="*/ 158 h 351"/>
                <a:gd name="T2" fmla="*/ 21 w 173"/>
                <a:gd name="T3" fmla="*/ 122 h 351"/>
                <a:gd name="T4" fmla="*/ 49 w 173"/>
                <a:gd name="T5" fmla="*/ 63 h 351"/>
                <a:gd name="T6" fmla="*/ 80 w 173"/>
                <a:gd name="T7" fmla="*/ 20 h 351"/>
                <a:gd name="T8" fmla="*/ 114 w 173"/>
                <a:gd name="T9" fmla="*/ 0 h 351"/>
                <a:gd name="T10" fmla="*/ 129 w 173"/>
                <a:gd name="T11" fmla="*/ 2 h 351"/>
                <a:gd name="T12" fmla="*/ 144 w 173"/>
                <a:gd name="T13" fmla="*/ 9 h 351"/>
                <a:gd name="T14" fmla="*/ 164 w 173"/>
                <a:gd name="T15" fmla="*/ 40 h 351"/>
                <a:gd name="T16" fmla="*/ 173 w 173"/>
                <a:gd name="T17" fmla="*/ 94 h 351"/>
                <a:gd name="T18" fmla="*/ 168 w 173"/>
                <a:gd name="T19" fmla="*/ 158 h 351"/>
                <a:gd name="T20" fmla="*/ 161 w 173"/>
                <a:gd name="T21" fmla="*/ 194 h 351"/>
                <a:gd name="T22" fmla="*/ 151 w 173"/>
                <a:gd name="T23" fmla="*/ 229 h 351"/>
                <a:gd name="T24" fmla="*/ 125 w 173"/>
                <a:gd name="T25" fmla="*/ 290 h 351"/>
                <a:gd name="T26" fmla="*/ 93 w 173"/>
                <a:gd name="T27" fmla="*/ 331 h 351"/>
                <a:gd name="T28" fmla="*/ 60 w 173"/>
                <a:gd name="T29" fmla="*/ 351 h 351"/>
                <a:gd name="T30" fmla="*/ 44 w 173"/>
                <a:gd name="T31" fmla="*/ 350 h 351"/>
                <a:gd name="T32" fmla="*/ 30 w 173"/>
                <a:gd name="T33" fmla="*/ 344 h 351"/>
                <a:gd name="T34" fmla="*/ 8 w 173"/>
                <a:gd name="T35" fmla="*/ 311 h 351"/>
                <a:gd name="T36" fmla="*/ 0 w 173"/>
                <a:gd name="T37" fmla="*/ 259 h 351"/>
                <a:gd name="T38" fmla="*/ 4 w 173"/>
                <a:gd name="T39" fmla="*/ 193 h 351"/>
                <a:gd name="T40" fmla="*/ 11 w 173"/>
                <a:gd name="T41" fmla="*/ 15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351">
                  <a:moveTo>
                    <a:pt x="11" y="158"/>
                  </a:moveTo>
                  <a:lnTo>
                    <a:pt x="21" y="122"/>
                  </a:lnTo>
                  <a:lnTo>
                    <a:pt x="49" y="63"/>
                  </a:lnTo>
                  <a:lnTo>
                    <a:pt x="80" y="20"/>
                  </a:lnTo>
                  <a:lnTo>
                    <a:pt x="114" y="0"/>
                  </a:lnTo>
                  <a:lnTo>
                    <a:pt x="129" y="2"/>
                  </a:lnTo>
                  <a:lnTo>
                    <a:pt x="144" y="9"/>
                  </a:lnTo>
                  <a:lnTo>
                    <a:pt x="164" y="40"/>
                  </a:lnTo>
                  <a:lnTo>
                    <a:pt x="173" y="94"/>
                  </a:lnTo>
                  <a:lnTo>
                    <a:pt x="168" y="158"/>
                  </a:lnTo>
                  <a:lnTo>
                    <a:pt x="161" y="194"/>
                  </a:lnTo>
                  <a:lnTo>
                    <a:pt x="151" y="229"/>
                  </a:lnTo>
                  <a:lnTo>
                    <a:pt x="125" y="290"/>
                  </a:lnTo>
                  <a:lnTo>
                    <a:pt x="93" y="331"/>
                  </a:lnTo>
                  <a:lnTo>
                    <a:pt x="60" y="351"/>
                  </a:lnTo>
                  <a:lnTo>
                    <a:pt x="44" y="350"/>
                  </a:lnTo>
                  <a:lnTo>
                    <a:pt x="30" y="344"/>
                  </a:lnTo>
                  <a:lnTo>
                    <a:pt x="8" y="311"/>
                  </a:lnTo>
                  <a:lnTo>
                    <a:pt x="0" y="259"/>
                  </a:lnTo>
                  <a:lnTo>
                    <a:pt x="4" y="193"/>
                  </a:lnTo>
                  <a:lnTo>
                    <a:pt x="11" y="15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3545" y="1279"/>
              <a:ext cx="58" cy="117"/>
            </a:xfrm>
            <a:custGeom>
              <a:avLst/>
              <a:gdLst>
                <a:gd name="T0" fmla="*/ 161 w 172"/>
                <a:gd name="T1" fmla="*/ 157 h 350"/>
                <a:gd name="T2" fmla="*/ 168 w 172"/>
                <a:gd name="T3" fmla="*/ 193 h 350"/>
                <a:gd name="T4" fmla="*/ 172 w 172"/>
                <a:gd name="T5" fmla="*/ 258 h 350"/>
                <a:gd name="T6" fmla="*/ 164 w 172"/>
                <a:gd name="T7" fmla="*/ 310 h 350"/>
                <a:gd name="T8" fmla="*/ 144 w 172"/>
                <a:gd name="T9" fmla="*/ 343 h 350"/>
                <a:gd name="T10" fmla="*/ 129 w 172"/>
                <a:gd name="T11" fmla="*/ 350 h 350"/>
                <a:gd name="T12" fmla="*/ 113 w 172"/>
                <a:gd name="T13" fmla="*/ 350 h 350"/>
                <a:gd name="T14" fmla="*/ 80 w 172"/>
                <a:gd name="T15" fmla="*/ 332 h 350"/>
                <a:gd name="T16" fmla="*/ 49 w 172"/>
                <a:gd name="T17" fmla="*/ 288 h 350"/>
                <a:gd name="T18" fmla="*/ 21 w 172"/>
                <a:gd name="T19" fmla="*/ 229 h 350"/>
                <a:gd name="T20" fmla="*/ 11 w 172"/>
                <a:gd name="T21" fmla="*/ 193 h 350"/>
                <a:gd name="T22" fmla="*/ 4 w 172"/>
                <a:gd name="T23" fmla="*/ 157 h 350"/>
                <a:gd name="T24" fmla="*/ 0 w 172"/>
                <a:gd name="T25" fmla="*/ 93 h 350"/>
                <a:gd name="T26" fmla="*/ 10 w 172"/>
                <a:gd name="T27" fmla="*/ 41 h 350"/>
                <a:gd name="T28" fmla="*/ 30 w 172"/>
                <a:gd name="T29" fmla="*/ 8 h 350"/>
                <a:gd name="T30" fmla="*/ 44 w 172"/>
                <a:gd name="T31" fmla="*/ 2 h 350"/>
                <a:gd name="T32" fmla="*/ 60 w 172"/>
                <a:gd name="T33" fmla="*/ 0 h 350"/>
                <a:gd name="T34" fmla="*/ 93 w 172"/>
                <a:gd name="T35" fmla="*/ 21 h 350"/>
                <a:gd name="T36" fmla="*/ 125 w 172"/>
                <a:gd name="T37" fmla="*/ 62 h 350"/>
                <a:gd name="T38" fmla="*/ 151 w 172"/>
                <a:gd name="T39" fmla="*/ 123 h 350"/>
                <a:gd name="T40" fmla="*/ 161 w 172"/>
                <a:gd name="T41" fmla="*/ 15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2" h="350">
                  <a:moveTo>
                    <a:pt x="161" y="157"/>
                  </a:moveTo>
                  <a:lnTo>
                    <a:pt x="168" y="193"/>
                  </a:lnTo>
                  <a:lnTo>
                    <a:pt x="172" y="258"/>
                  </a:lnTo>
                  <a:lnTo>
                    <a:pt x="164" y="310"/>
                  </a:lnTo>
                  <a:lnTo>
                    <a:pt x="144" y="343"/>
                  </a:lnTo>
                  <a:lnTo>
                    <a:pt x="129" y="350"/>
                  </a:lnTo>
                  <a:lnTo>
                    <a:pt x="113" y="350"/>
                  </a:lnTo>
                  <a:lnTo>
                    <a:pt x="80" y="332"/>
                  </a:lnTo>
                  <a:lnTo>
                    <a:pt x="49" y="288"/>
                  </a:lnTo>
                  <a:lnTo>
                    <a:pt x="21" y="229"/>
                  </a:lnTo>
                  <a:lnTo>
                    <a:pt x="11" y="193"/>
                  </a:lnTo>
                  <a:lnTo>
                    <a:pt x="4" y="157"/>
                  </a:lnTo>
                  <a:lnTo>
                    <a:pt x="0" y="93"/>
                  </a:lnTo>
                  <a:lnTo>
                    <a:pt x="10" y="41"/>
                  </a:lnTo>
                  <a:lnTo>
                    <a:pt x="30" y="8"/>
                  </a:lnTo>
                  <a:lnTo>
                    <a:pt x="44" y="2"/>
                  </a:lnTo>
                  <a:lnTo>
                    <a:pt x="60" y="0"/>
                  </a:lnTo>
                  <a:lnTo>
                    <a:pt x="93" y="21"/>
                  </a:lnTo>
                  <a:lnTo>
                    <a:pt x="125" y="62"/>
                  </a:lnTo>
                  <a:lnTo>
                    <a:pt x="151" y="123"/>
                  </a:lnTo>
                  <a:lnTo>
                    <a:pt x="161" y="157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3561" y="1055"/>
              <a:ext cx="354" cy="617"/>
            </a:xfrm>
            <a:custGeom>
              <a:avLst/>
              <a:gdLst>
                <a:gd name="T0" fmla="*/ 1054 w 1062"/>
                <a:gd name="T1" fmla="*/ 598 h 1852"/>
                <a:gd name="T2" fmla="*/ 1028 w 1062"/>
                <a:gd name="T3" fmla="*/ 750 h 1852"/>
                <a:gd name="T4" fmla="*/ 1028 w 1062"/>
                <a:gd name="T5" fmla="*/ 799 h 1852"/>
                <a:gd name="T6" fmla="*/ 1010 w 1062"/>
                <a:gd name="T7" fmla="*/ 1051 h 1852"/>
                <a:gd name="T8" fmla="*/ 987 w 1062"/>
                <a:gd name="T9" fmla="*/ 1182 h 1852"/>
                <a:gd name="T10" fmla="*/ 966 w 1062"/>
                <a:gd name="T11" fmla="*/ 1257 h 1852"/>
                <a:gd name="T12" fmla="*/ 951 w 1062"/>
                <a:gd name="T13" fmla="*/ 1289 h 1852"/>
                <a:gd name="T14" fmla="*/ 951 w 1062"/>
                <a:gd name="T15" fmla="*/ 1852 h 1852"/>
                <a:gd name="T16" fmla="*/ 184 w 1062"/>
                <a:gd name="T17" fmla="*/ 1852 h 1852"/>
                <a:gd name="T18" fmla="*/ 158 w 1062"/>
                <a:gd name="T19" fmla="*/ 1339 h 1852"/>
                <a:gd name="T20" fmla="*/ 145 w 1062"/>
                <a:gd name="T21" fmla="*/ 1302 h 1852"/>
                <a:gd name="T22" fmla="*/ 87 w 1062"/>
                <a:gd name="T23" fmla="*/ 1068 h 1852"/>
                <a:gd name="T24" fmla="*/ 64 w 1062"/>
                <a:gd name="T25" fmla="*/ 923 h 1852"/>
                <a:gd name="T26" fmla="*/ 56 w 1062"/>
                <a:gd name="T27" fmla="*/ 825 h 1852"/>
                <a:gd name="T28" fmla="*/ 56 w 1062"/>
                <a:gd name="T29" fmla="*/ 776 h 1852"/>
                <a:gd name="T30" fmla="*/ 46 w 1062"/>
                <a:gd name="T31" fmla="*/ 744 h 1852"/>
                <a:gd name="T32" fmla="*/ 8 w 1062"/>
                <a:gd name="T33" fmla="*/ 564 h 1852"/>
                <a:gd name="T34" fmla="*/ 0 w 1062"/>
                <a:gd name="T35" fmla="*/ 461 h 1852"/>
                <a:gd name="T36" fmla="*/ 0 w 1062"/>
                <a:gd name="T37" fmla="*/ 396 h 1852"/>
                <a:gd name="T38" fmla="*/ 4 w 1062"/>
                <a:gd name="T39" fmla="*/ 367 h 1852"/>
                <a:gd name="T40" fmla="*/ 11 w 1062"/>
                <a:gd name="T41" fmla="*/ 337 h 1852"/>
                <a:gd name="T42" fmla="*/ 40 w 1062"/>
                <a:gd name="T43" fmla="*/ 279 h 1852"/>
                <a:gd name="T44" fmla="*/ 86 w 1062"/>
                <a:gd name="T45" fmla="*/ 220 h 1852"/>
                <a:gd name="T46" fmla="*/ 146 w 1062"/>
                <a:gd name="T47" fmla="*/ 166 h 1852"/>
                <a:gd name="T48" fmla="*/ 216 w 1062"/>
                <a:gd name="T49" fmla="*/ 115 h 1852"/>
                <a:gd name="T50" fmla="*/ 292 w 1062"/>
                <a:gd name="T51" fmla="*/ 72 h 1852"/>
                <a:gd name="T52" fmla="*/ 373 w 1062"/>
                <a:gd name="T53" fmla="*/ 37 h 1852"/>
                <a:gd name="T54" fmla="*/ 452 w 1062"/>
                <a:gd name="T55" fmla="*/ 14 h 1852"/>
                <a:gd name="T56" fmla="*/ 491 w 1062"/>
                <a:gd name="T57" fmla="*/ 9 h 1852"/>
                <a:gd name="T58" fmla="*/ 531 w 1062"/>
                <a:gd name="T59" fmla="*/ 4 h 1852"/>
                <a:gd name="T60" fmla="*/ 625 w 1062"/>
                <a:gd name="T61" fmla="*/ 0 h 1852"/>
                <a:gd name="T62" fmla="*/ 727 w 1062"/>
                <a:gd name="T63" fmla="*/ 9 h 1852"/>
                <a:gd name="T64" fmla="*/ 805 w 1062"/>
                <a:gd name="T65" fmla="*/ 29 h 1852"/>
                <a:gd name="T66" fmla="*/ 853 w 1062"/>
                <a:gd name="T67" fmla="*/ 49 h 1852"/>
                <a:gd name="T68" fmla="*/ 901 w 1062"/>
                <a:gd name="T69" fmla="*/ 78 h 1852"/>
                <a:gd name="T70" fmla="*/ 944 w 1062"/>
                <a:gd name="T71" fmla="*/ 112 h 1852"/>
                <a:gd name="T72" fmla="*/ 982 w 1062"/>
                <a:gd name="T73" fmla="*/ 157 h 1852"/>
                <a:gd name="T74" fmla="*/ 1013 w 1062"/>
                <a:gd name="T75" fmla="*/ 210 h 1852"/>
                <a:gd name="T76" fmla="*/ 1039 w 1062"/>
                <a:gd name="T77" fmla="*/ 275 h 1852"/>
                <a:gd name="T78" fmla="*/ 1055 w 1062"/>
                <a:gd name="T79" fmla="*/ 351 h 1852"/>
                <a:gd name="T80" fmla="*/ 1062 w 1062"/>
                <a:gd name="T81" fmla="*/ 439 h 1852"/>
                <a:gd name="T82" fmla="*/ 1059 w 1062"/>
                <a:gd name="T83" fmla="*/ 540 h 1852"/>
                <a:gd name="T84" fmla="*/ 1054 w 1062"/>
                <a:gd name="T85" fmla="*/ 598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2" h="1852">
                  <a:moveTo>
                    <a:pt x="1054" y="598"/>
                  </a:moveTo>
                  <a:lnTo>
                    <a:pt x="1028" y="750"/>
                  </a:lnTo>
                  <a:lnTo>
                    <a:pt x="1028" y="799"/>
                  </a:lnTo>
                  <a:lnTo>
                    <a:pt x="1010" y="1051"/>
                  </a:lnTo>
                  <a:lnTo>
                    <a:pt x="987" y="1182"/>
                  </a:lnTo>
                  <a:lnTo>
                    <a:pt x="966" y="1257"/>
                  </a:lnTo>
                  <a:lnTo>
                    <a:pt x="951" y="1289"/>
                  </a:lnTo>
                  <a:lnTo>
                    <a:pt x="951" y="1852"/>
                  </a:lnTo>
                  <a:lnTo>
                    <a:pt x="184" y="1852"/>
                  </a:lnTo>
                  <a:lnTo>
                    <a:pt x="158" y="1339"/>
                  </a:lnTo>
                  <a:lnTo>
                    <a:pt x="145" y="1302"/>
                  </a:lnTo>
                  <a:lnTo>
                    <a:pt x="87" y="1068"/>
                  </a:lnTo>
                  <a:lnTo>
                    <a:pt x="64" y="923"/>
                  </a:lnTo>
                  <a:lnTo>
                    <a:pt x="56" y="825"/>
                  </a:lnTo>
                  <a:lnTo>
                    <a:pt x="56" y="776"/>
                  </a:lnTo>
                  <a:lnTo>
                    <a:pt x="46" y="744"/>
                  </a:lnTo>
                  <a:lnTo>
                    <a:pt x="8" y="564"/>
                  </a:lnTo>
                  <a:lnTo>
                    <a:pt x="0" y="461"/>
                  </a:lnTo>
                  <a:lnTo>
                    <a:pt x="0" y="396"/>
                  </a:lnTo>
                  <a:lnTo>
                    <a:pt x="4" y="367"/>
                  </a:lnTo>
                  <a:lnTo>
                    <a:pt x="11" y="337"/>
                  </a:lnTo>
                  <a:lnTo>
                    <a:pt x="40" y="279"/>
                  </a:lnTo>
                  <a:lnTo>
                    <a:pt x="86" y="220"/>
                  </a:lnTo>
                  <a:lnTo>
                    <a:pt x="146" y="166"/>
                  </a:lnTo>
                  <a:lnTo>
                    <a:pt x="216" y="115"/>
                  </a:lnTo>
                  <a:lnTo>
                    <a:pt x="292" y="72"/>
                  </a:lnTo>
                  <a:lnTo>
                    <a:pt x="373" y="37"/>
                  </a:lnTo>
                  <a:lnTo>
                    <a:pt x="452" y="14"/>
                  </a:lnTo>
                  <a:lnTo>
                    <a:pt x="491" y="9"/>
                  </a:lnTo>
                  <a:lnTo>
                    <a:pt x="531" y="4"/>
                  </a:lnTo>
                  <a:lnTo>
                    <a:pt x="625" y="0"/>
                  </a:lnTo>
                  <a:lnTo>
                    <a:pt x="727" y="9"/>
                  </a:lnTo>
                  <a:lnTo>
                    <a:pt x="805" y="29"/>
                  </a:lnTo>
                  <a:lnTo>
                    <a:pt x="853" y="49"/>
                  </a:lnTo>
                  <a:lnTo>
                    <a:pt x="901" y="78"/>
                  </a:lnTo>
                  <a:lnTo>
                    <a:pt x="944" y="112"/>
                  </a:lnTo>
                  <a:lnTo>
                    <a:pt x="982" y="157"/>
                  </a:lnTo>
                  <a:lnTo>
                    <a:pt x="1013" y="210"/>
                  </a:lnTo>
                  <a:lnTo>
                    <a:pt x="1039" y="275"/>
                  </a:lnTo>
                  <a:lnTo>
                    <a:pt x="1055" y="351"/>
                  </a:lnTo>
                  <a:lnTo>
                    <a:pt x="1062" y="439"/>
                  </a:lnTo>
                  <a:lnTo>
                    <a:pt x="1059" y="540"/>
                  </a:lnTo>
                  <a:lnTo>
                    <a:pt x="1054" y="59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3560" y="971"/>
              <a:ext cx="372" cy="343"/>
            </a:xfrm>
            <a:custGeom>
              <a:avLst/>
              <a:gdLst>
                <a:gd name="T0" fmla="*/ 85 w 1116"/>
                <a:gd name="T1" fmla="*/ 772 h 1028"/>
                <a:gd name="T2" fmla="*/ 103 w 1116"/>
                <a:gd name="T3" fmla="*/ 662 h 1028"/>
                <a:gd name="T4" fmla="*/ 184 w 1116"/>
                <a:gd name="T5" fmla="*/ 497 h 1028"/>
                <a:gd name="T6" fmla="*/ 243 w 1116"/>
                <a:gd name="T7" fmla="*/ 436 h 1028"/>
                <a:gd name="T8" fmla="*/ 433 w 1116"/>
                <a:gd name="T9" fmla="*/ 363 h 1028"/>
                <a:gd name="T10" fmla="*/ 622 w 1116"/>
                <a:gd name="T11" fmla="*/ 363 h 1028"/>
                <a:gd name="T12" fmla="*/ 856 w 1116"/>
                <a:gd name="T13" fmla="*/ 435 h 1028"/>
                <a:gd name="T14" fmla="*/ 918 w 1116"/>
                <a:gd name="T15" fmla="*/ 498 h 1028"/>
                <a:gd name="T16" fmla="*/ 953 w 1116"/>
                <a:gd name="T17" fmla="*/ 543 h 1028"/>
                <a:gd name="T18" fmla="*/ 979 w 1116"/>
                <a:gd name="T19" fmla="*/ 602 h 1028"/>
                <a:gd name="T20" fmla="*/ 1006 w 1116"/>
                <a:gd name="T21" fmla="*/ 644 h 1028"/>
                <a:gd name="T22" fmla="*/ 1028 w 1116"/>
                <a:gd name="T23" fmla="*/ 694 h 1028"/>
                <a:gd name="T24" fmla="*/ 1035 w 1116"/>
                <a:gd name="T25" fmla="*/ 952 h 1028"/>
                <a:gd name="T26" fmla="*/ 1057 w 1116"/>
                <a:gd name="T27" fmla="*/ 1002 h 1028"/>
                <a:gd name="T28" fmla="*/ 1088 w 1116"/>
                <a:gd name="T29" fmla="*/ 868 h 1028"/>
                <a:gd name="T30" fmla="*/ 1116 w 1116"/>
                <a:gd name="T31" fmla="*/ 678 h 1028"/>
                <a:gd name="T32" fmla="*/ 1094 w 1116"/>
                <a:gd name="T33" fmla="*/ 418 h 1028"/>
                <a:gd name="T34" fmla="*/ 1042 w 1116"/>
                <a:gd name="T35" fmla="*/ 276 h 1028"/>
                <a:gd name="T36" fmla="*/ 980 w 1116"/>
                <a:gd name="T37" fmla="*/ 183 h 1028"/>
                <a:gd name="T38" fmla="*/ 882 w 1116"/>
                <a:gd name="T39" fmla="*/ 98 h 1028"/>
                <a:gd name="T40" fmla="*/ 689 w 1116"/>
                <a:gd name="T41" fmla="*/ 13 h 1028"/>
                <a:gd name="T42" fmla="*/ 551 w 1116"/>
                <a:gd name="T43" fmla="*/ 0 h 1028"/>
                <a:gd name="T44" fmla="*/ 439 w 1116"/>
                <a:gd name="T45" fmla="*/ 22 h 1028"/>
                <a:gd name="T46" fmla="*/ 331 w 1116"/>
                <a:gd name="T47" fmla="*/ 78 h 1028"/>
                <a:gd name="T48" fmla="*/ 234 w 1116"/>
                <a:gd name="T49" fmla="*/ 177 h 1028"/>
                <a:gd name="T50" fmla="*/ 207 w 1116"/>
                <a:gd name="T51" fmla="*/ 207 h 1028"/>
                <a:gd name="T52" fmla="*/ 112 w 1116"/>
                <a:gd name="T53" fmla="*/ 223 h 1028"/>
                <a:gd name="T54" fmla="*/ 44 w 1116"/>
                <a:gd name="T55" fmla="*/ 300 h 1028"/>
                <a:gd name="T56" fmla="*/ 7 w 1116"/>
                <a:gd name="T57" fmla="*/ 413 h 1028"/>
                <a:gd name="T58" fmla="*/ 6 w 1116"/>
                <a:gd name="T59" fmla="*/ 668 h 1028"/>
                <a:gd name="T60" fmla="*/ 49 w 1116"/>
                <a:gd name="T61" fmla="*/ 877 h 1028"/>
                <a:gd name="T62" fmla="*/ 62 w 1116"/>
                <a:gd name="T63" fmla="*/ 955 h 1028"/>
                <a:gd name="T64" fmla="*/ 85 w 1116"/>
                <a:gd name="T65" fmla="*/ 1028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16" h="1028">
                  <a:moveTo>
                    <a:pt x="85" y="1028"/>
                  </a:moveTo>
                  <a:lnTo>
                    <a:pt x="85" y="772"/>
                  </a:lnTo>
                  <a:lnTo>
                    <a:pt x="86" y="742"/>
                  </a:lnTo>
                  <a:lnTo>
                    <a:pt x="103" y="662"/>
                  </a:lnTo>
                  <a:lnTo>
                    <a:pt x="137" y="576"/>
                  </a:lnTo>
                  <a:lnTo>
                    <a:pt x="184" y="497"/>
                  </a:lnTo>
                  <a:lnTo>
                    <a:pt x="211" y="465"/>
                  </a:lnTo>
                  <a:lnTo>
                    <a:pt x="243" y="436"/>
                  </a:lnTo>
                  <a:lnTo>
                    <a:pt x="327" y="392"/>
                  </a:lnTo>
                  <a:lnTo>
                    <a:pt x="433" y="363"/>
                  </a:lnTo>
                  <a:lnTo>
                    <a:pt x="556" y="356"/>
                  </a:lnTo>
                  <a:lnTo>
                    <a:pt x="622" y="363"/>
                  </a:lnTo>
                  <a:lnTo>
                    <a:pt x="743" y="395"/>
                  </a:lnTo>
                  <a:lnTo>
                    <a:pt x="856" y="435"/>
                  </a:lnTo>
                  <a:lnTo>
                    <a:pt x="897" y="468"/>
                  </a:lnTo>
                  <a:lnTo>
                    <a:pt x="918" y="498"/>
                  </a:lnTo>
                  <a:lnTo>
                    <a:pt x="928" y="515"/>
                  </a:lnTo>
                  <a:lnTo>
                    <a:pt x="953" y="543"/>
                  </a:lnTo>
                  <a:lnTo>
                    <a:pt x="975" y="577"/>
                  </a:lnTo>
                  <a:lnTo>
                    <a:pt x="979" y="602"/>
                  </a:lnTo>
                  <a:lnTo>
                    <a:pt x="989" y="626"/>
                  </a:lnTo>
                  <a:lnTo>
                    <a:pt x="1006" y="644"/>
                  </a:lnTo>
                  <a:lnTo>
                    <a:pt x="1015" y="655"/>
                  </a:lnTo>
                  <a:lnTo>
                    <a:pt x="1028" y="694"/>
                  </a:lnTo>
                  <a:lnTo>
                    <a:pt x="1036" y="773"/>
                  </a:lnTo>
                  <a:lnTo>
                    <a:pt x="1035" y="952"/>
                  </a:lnTo>
                  <a:lnTo>
                    <a:pt x="1031" y="1002"/>
                  </a:lnTo>
                  <a:lnTo>
                    <a:pt x="1057" y="1002"/>
                  </a:lnTo>
                  <a:lnTo>
                    <a:pt x="1059" y="994"/>
                  </a:lnTo>
                  <a:lnTo>
                    <a:pt x="1088" y="868"/>
                  </a:lnTo>
                  <a:lnTo>
                    <a:pt x="1108" y="746"/>
                  </a:lnTo>
                  <a:lnTo>
                    <a:pt x="1116" y="678"/>
                  </a:lnTo>
                  <a:lnTo>
                    <a:pt x="1114" y="530"/>
                  </a:lnTo>
                  <a:lnTo>
                    <a:pt x="1094" y="418"/>
                  </a:lnTo>
                  <a:lnTo>
                    <a:pt x="1072" y="346"/>
                  </a:lnTo>
                  <a:lnTo>
                    <a:pt x="1042" y="276"/>
                  </a:lnTo>
                  <a:lnTo>
                    <a:pt x="1003" y="213"/>
                  </a:lnTo>
                  <a:lnTo>
                    <a:pt x="980" y="183"/>
                  </a:lnTo>
                  <a:lnTo>
                    <a:pt x="954" y="154"/>
                  </a:lnTo>
                  <a:lnTo>
                    <a:pt x="882" y="98"/>
                  </a:lnTo>
                  <a:lnTo>
                    <a:pt x="792" y="49"/>
                  </a:lnTo>
                  <a:lnTo>
                    <a:pt x="689" y="13"/>
                  </a:lnTo>
                  <a:lnTo>
                    <a:pt x="607" y="1"/>
                  </a:lnTo>
                  <a:lnTo>
                    <a:pt x="551" y="0"/>
                  </a:lnTo>
                  <a:lnTo>
                    <a:pt x="495" y="7"/>
                  </a:lnTo>
                  <a:lnTo>
                    <a:pt x="439" y="22"/>
                  </a:lnTo>
                  <a:lnTo>
                    <a:pt x="384" y="45"/>
                  </a:lnTo>
                  <a:lnTo>
                    <a:pt x="331" y="78"/>
                  </a:lnTo>
                  <a:lnTo>
                    <a:pt x="281" y="121"/>
                  </a:lnTo>
                  <a:lnTo>
                    <a:pt x="234" y="177"/>
                  </a:lnTo>
                  <a:lnTo>
                    <a:pt x="211" y="209"/>
                  </a:lnTo>
                  <a:lnTo>
                    <a:pt x="207" y="207"/>
                  </a:lnTo>
                  <a:lnTo>
                    <a:pt x="161" y="204"/>
                  </a:lnTo>
                  <a:lnTo>
                    <a:pt x="112" y="223"/>
                  </a:lnTo>
                  <a:lnTo>
                    <a:pt x="78" y="252"/>
                  </a:lnTo>
                  <a:lnTo>
                    <a:pt x="44" y="300"/>
                  </a:lnTo>
                  <a:lnTo>
                    <a:pt x="17" y="369"/>
                  </a:lnTo>
                  <a:lnTo>
                    <a:pt x="7" y="413"/>
                  </a:lnTo>
                  <a:lnTo>
                    <a:pt x="0" y="507"/>
                  </a:lnTo>
                  <a:lnTo>
                    <a:pt x="6" y="668"/>
                  </a:lnTo>
                  <a:lnTo>
                    <a:pt x="24" y="793"/>
                  </a:lnTo>
                  <a:lnTo>
                    <a:pt x="49" y="877"/>
                  </a:lnTo>
                  <a:lnTo>
                    <a:pt x="59" y="900"/>
                  </a:lnTo>
                  <a:lnTo>
                    <a:pt x="62" y="955"/>
                  </a:lnTo>
                  <a:lnTo>
                    <a:pt x="80" y="1022"/>
                  </a:lnTo>
                  <a:lnTo>
                    <a:pt x="85" y="1028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3613" y="1476"/>
              <a:ext cx="265" cy="170"/>
            </a:xfrm>
            <a:custGeom>
              <a:avLst/>
              <a:gdLst>
                <a:gd name="T0" fmla="*/ 307 w 793"/>
                <a:gd name="T1" fmla="*/ 256 h 511"/>
                <a:gd name="T2" fmla="*/ 265 w 793"/>
                <a:gd name="T3" fmla="*/ 245 h 511"/>
                <a:gd name="T4" fmla="*/ 193 w 793"/>
                <a:gd name="T5" fmla="*/ 217 h 511"/>
                <a:gd name="T6" fmla="*/ 132 w 793"/>
                <a:gd name="T7" fmla="*/ 186 h 511"/>
                <a:gd name="T8" fmla="*/ 86 w 793"/>
                <a:gd name="T9" fmla="*/ 151 h 511"/>
                <a:gd name="T10" fmla="*/ 35 w 793"/>
                <a:gd name="T11" fmla="*/ 101 h 511"/>
                <a:gd name="T12" fmla="*/ 3 w 793"/>
                <a:gd name="T13" fmla="*/ 56 h 511"/>
                <a:gd name="T14" fmla="*/ 0 w 793"/>
                <a:gd name="T15" fmla="*/ 50 h 511"/>
                <a:gd name="T16" fmla="*/ 0 w 793"/>
                <a:gd name="T17" fmla="*/ 50 h 511"/>
                <a:gd name="T18" fmla="*/ 26 w 793"/>
                <a:gd name="T19" fmla="*/ 511 h 511"/>
                <a:gd name="T20" fmla="*/ 144 w 793"/>
                <a:gd name="T21" fmla="*/ 492 h 511"/>
                <a:gd name="T22" fmla="*/ 325 w 793"/>
                <a:gd name="T23" fmla="*/ 452 h 511"/>
                <a:gd name="T24" fmla="*/ 436 w 793"/>
                <a:gd name="T25" fmla="*/ 410 h 511"/>
                <a:gd name="T26" fmla="*/ 487 w 793"/>
                <a:gd name="T27" fmla="*/ 384 h 511"/>
                <a:gd name="T28" fmla="*/ 533 w 793"/>
                <a:gd name="T29" fmla="*/ 358 h 511"/>
                <a:gd name="T30" fmla="*/ 611 w 793"/>
                <a:gd name="T31" fmla="*/ 301 h 511"/>
                <a:gd name="T32" fmla="*/ 671 w 793"/>
                <a:gd name="T33" fmla="*/ 237 h 511"/>
                <a:gd name="T34" fmla="*/ 718 w 793"/>
                <a:gd name="T35" fmla="*/ 174 h 511"/>
                <a:gd name="T36" fmla="*/ 766 w 793"/>
                <a:gd name="T37" fmla="*/ 86 h 511"/>
                <a:gd name="T38" fmla="*/ 792 w 793"/>
                <a:gd name="T39" fmla="*/ 7 h 511"/>
                <a:gd name="T40" fmla="*/ 793 w 793"/>
                <a:gd name="T41" fmla="*/ 0 h 511"/>
                <a:gd name="T42" fmla="*/ 783 w 793"/>
                <a:gd name="T43" fmla="*/ 20 h 511"/>
                <a:gd name="T44" fmla="*/ 750 w 793"/>
                <a:gd name="T45" fmla="*/ 66 h 511"/>
                <a:gd name="T46" fmla="*/ 704 w 793"/>
                <a:gd name="T47" fmla="*/ 115 h 511"/>
                <a:gd name="T48" fmla="*/ 649 w 793"/>
                <a:gd name="T49" fmla="*/ 163 h 511"/>
                <a:gd name="T50" fmla="*/ 585 w 793"/>
                <a:gd name="T51" fmla="*/ 206 h 511"/>
                <a:gd name="T52" fmla="*/ 511 w 793"/>
                <a:gd name="T53" fmla="*/ 240 h 511"/>
                <a:gd name="T54" fmla="*/ 433 w 793"/>
                <a:gd name="T55" fmla="*/ 260 h 511"/>
                <a:gd name="T56" fmla="*/ 350 w 793"/>
                <a:gd name="T57" fmla="*/ 263 h 511"/>
                <a:gd name="T58" fmla="*/ 307 w 793"/>
                <a:gd name="T59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3" h="511">
                  <a:moveTo>
                    <a:pt x="307" y="256"/>
                  </a:moveTo>
                  <a:lnTo>
                    <a:pt x="265" y="245"/>
                  </a:lnTo>
                  <a:lnTo>
                    <a:pt x="193" y="217"/>
                  </a:lnTo>
                  <a:lnTo>
                    <a:pt x="132" y="186"/>
                  </a:lnTo>
                  <a:lnTo>
                    <a:pt x="86" y="151"/>
                  </a:lnTo>
                  <a:lnTo>
                    <a:pt x="35" y="101"/>
                  </a:lnTo>
                  <a:lnTo>
                    <a:pt x="3" y="56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6" y="511"/>
                  </a:lnTo>
                  <a:lnTo>
                    <a:pt x="144" y="492"/>
                  </a:lnTo>
                  <a:lnTo>
                    <a:pt x="325" y="452"/>
                  </a:lnTo>
                  <a:lnTo>
                    <a:pt x="436" y="410"/>
                  </a:lnTo>
                  <a:lnTo>
                    <a:pt x="487" y="384"/>
                  </a:lnTo>
                  <a:lnTo>
                    <a:pt x="533" y="358"/>
                  </a:lnTo>
                  <a:lnTo>
                    <a:pt x="611" y="301"/>
                  </a:lnTo>
                  <a:lnTo>
                    <a:pt x="671" y="237"/>
                  </a:lnTo>
                  <a:lnTo>
                    <a:pt x="718" y="174"/>
                  </a:lnTo>
                  <a:lnTo>
                    <a:pt x="766" y="86"/>
                  </a:lnTo>
                  <a:lnTo>
                    <a:pt x="792" y="7"/>
                  </a:lnTo>
                  <a:lnTo>
                    <a:pt x="793" y="0"/>
                  </a:lnTo>
                  <a:lnTo>
                    <a:pt x="783" y="20"/>
                  </a:lnTo>
                  <a:lnTo>
                    <a:pt x="750" y="66"/>
                  </a:lnTo>
                  <a:lnTo>
                    <a:pt x="704" y="115"/>
                  </a:lnTo>
                  <a:lnTo>
                    <a:pt x="649" y="163"/>
                  </a:lnTo>
                  <a:lnTo>
                    <a:pt x="585" y="206"/>
                  </a:lnTo>
                  <a:lnTo>
                    <a:pt x="511" y="240"/>
                  </a:lnTo>
                  <a:lnTo>
                    <a:pt x="433" y="260"/>
                  </a:lnTo>
                  <a:lnTo>
                    <a:pt x="350" y="263"/>
                  </a:lnTo>
                  <a:lnTo>
                    <a:pt x="307" y="256"/>
                  </a:lnTo>
                  <a:close/>
                </a:path>
              </a:pathLst>
            </a:custGeom>
            <a:solidFill>
              <a:srgbClr val="FAB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3537" y="1664"/>
              <a:ext cx="384" cy="673"/>
            </a:xfrm>
            <a:custGeom>
              <a:avLst/>
              <a:gdLst>
                <a:gd name="T0" fmla="*/ 639 w 1152"/>
                <a:gd name="T1" fmla="*/ 0 h 2021"/>
                <a:gd name="T2" fmla="*/ 1152 w 1152"/>
                <a:gd name="T3" fmla="*/ 0 h 2021"/>
                <a:gd name="T4" fmla="*/ 819 w 1152"/>
                <a:gd name="T5" fmla="*/ 2021 h 2021"/>
                <a:gd name="T6" fmla="*/ 358 w 1152"/>
                <a:gd name="T7" fmla="*/ 1843 h 2021"/>
                <a:gd name="T8" fmla="*/ 0 w 1152"/>
                <a:gd name="T9" fmla="*/ 76 h 2021"/>
                <a:gd name="T10" fmla="*/ 639 w 1152"/>
                <a:gd name="T11" fmla="*/ 0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2" h="2021">
                  <a:moveTo>
                    <a:pt x="639" y="0"/>
                  </a:moveTo>
                  <a:lnTo>
                    <a:pt x="1152" y="0"/>
                  </a:lnTo>
                  <a:lnTo>
                    <a:pt x="819" y="2021"/>
                  </a:lnTo>
                  <a:lnTo>
                    <a:pt x="358" y="1843"/>
                  </a:lnTo>
                  <a:lnTo>
                    <a:pt x="0" y="7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3681" y="1749"/>
              <a:ext cx="120" cy="580"/>
            </a:xfrm>
            <a:custGeom>
              <a:avLst/>
              <a:gdLst>
                <a:gd name="T0" fmla="*/ 155 w 359"/>
                <a:gd name="T1" fmla="*/ 0 h 1741"/>
                <a:gd name="T2" fmla="*/ 129 w 359"/>
                <a:gd name="T3" fmla="*/ 128 h 1741"/>
                <a:gd name="T4" fmla="*/ 119 w 359"/>
                <a:gd name="T5" fmla="*/ 144 h 1741"/>
                <a:gd name="T6" fmla="*/ 70 w 359"/>
                <a:gd name="T7" fmla="*/ 252 h 1741"/>
                <a:gd name="T8" fmla="*/ 38 w 359"/>
                <a:gd name="T9" fmla="*/ 353 h 1741"/>
                <a:gd name="T10" fmla="*/ 26 w 359"/>
                <a:gd name="T11" fmla="*/ 409 h 1741"/>
                <a:gd name="T12" fmla="*/ 18 w 359"/>
                <a:gd name="T13" fmla="*/ 477 h 1741"/>
                <a:gd name="T14" fmla="*/ 6 w 359"/>
                <a:gd name="T15" fmla="*/ 671 h 1741"/>
                <a:gd name="T16" fmla="*/ 0 w 359"/>
                <a:gd name="T17" fmla="*/ 966 h 1741"/>
                <a:gd name="T18" fmla="*/ 0 w 359"/>
                <a:gd name="T19" fmla="*/ 1024 h 1741"/>
                <a:gd name="T20" fmla="*/ 359 w 359"/>
                <a:gd name="T21" fmla="*/ 1741 h 1741"/>
                <a:gd name="T22" fmla="*/ 359 w 359"/>
                <a:gd name="T23" fmla="*/ 1074 h 1741"/>
                <a:gd name="T24" fmla="*/ 359 w 359"/>
                <a:gd name="T25" fmla="*/ 409 h 1741"/>
                <a:gd name="T26" fmla="*/ 333 w 359"/>
                <a:gd name="T27" fmla="*/ 330 h 1741"/>
                <a:gd name="T28" fmla="*/ 281 w 359"/>
                <a:gd name="T29" fmla="*/ 212 h 1741"/>
                <a:gd name="T30" fmla="*/ 260 w 359"/>
                <a:gd name="T31" fmla="*/ 150 h 1741"/>
                <a:gd name="T32" fmla="*/ 257 w 359"/>
                <a:gd name="T33" fmla="*/ 128 h 1741"/>
                <a:gd name="T34" fmla="*/ 257 w 359"/>
                <a:gd name="T35" fmla="*/ 26 h 1741"/>
                <a:gd name="T36" fmla="*/ 155 w 359"/>
                <a:gd name="T37" fmla="*/ 0 h 1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9" h="1741">
                  <a:moveTo>
                    <a:pt x="155" y="0"/>
                  </a:moveTo>
                  <a:lnTo>
                    <a:pt x="129" y="128"/>
                  </a:lnTo>
                  <a:lnTo>
                    <a:pt x="119" y="144"/>
                  </a:lnTo>
                  <a:lnTo>
                    <a:pt x="70" y="252"/>
                  </a:lnTo>
                  <a:lnTo>
                    <a:pt x="38" y="353"/>
                  </a:lnTo>
                  <a:lnTo>
                    <a:pt x="26" y="409"/>
                  </a:lnTo>
                  <a:lnTo>
                    <a:pt x="18" y="477"/>
                  </a:lnTo>
                  <a:lnTo>
                    <a:pt x="6" y="671"/>
                  </a:lnTo>
                  <a:lnTo>
                    <a:pt x="0" y="966"/>
                  </a:lnTo>
                  <a:lnTo>
                    <a:pt x="0" y="1024"/>
                  </a:lnTo>
                  <a:lnTo>
                    <a:pt x="359" y="1741"/>
                  </a:lnTo>
                  <a:lnTo>
                    <a:pt x="359" y="1074"/>
                  </a:lnTo>
                  <a:lnTo>
                    <a:pt x="359" y="409"/>
                  </a:lnTo>
                  <a:lnTo>
                    <a:pt x="333" y="330"/>
                  </a:lnTo>
                  <a:lnTo>
                    <a:pt x="281" y="212"/>
                  </a:lnTo>
                  <a:lnTo>
                    <a:pt x="260" y="150"/>
                  </a:lnTo>
                  <a:lnTo>
                    <a:pt x="257" y="128"/>
                  </a:lnTo>
                  <a:lnTo>
                    <a:pt x="257" y="26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EF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3690" y="1664"/>
              <a:ext cx="145" cy="119"/>
            </a:xfrm>
            <a:custGeom>
              <a:avLst/>
              <a:gdLst>
                <a:gd name="T0" fmla="*/ 0 w 435"/>
                <a:gd name="T1" fmla="*/ 102 h 358"/>
                <a:gd name="T2" fmla="*/ 16 w 435"/>
                <a:gd name="T3" fmla="*/ 128 h 358"/>
                <a:gd name="T4" fmla="*/ 88 w 435"/>
                <a:gd name="T5" fmla="*/ 255 h 358"/>
                <a:gd name="T6" fmla="*/ 124 w 435"/>
                <a:gd name="T7" fmla="*/ 334 h 358"/>
                <a:gd name="T8" fmla="*/ 129 w 435"/>
                <a:gd name="T9" fmla="*/ 358 h 358"/>
                <a:gd name="T10" fmla="*/ 137 w 435"/>
                <a:gd name="T11" fmla="*/ 355 h 358"/>
                <a:gd name="T12" fmla="*/ 193 w 435"/>
                <a:gd name="T13" fmla="*/ 347 h 358"/>
                <a:gd name="T14" fmla="*/ 237 w 435"/>
                <a:gd name="T15" fmla="*/ 350 h 358"/>
                <a:gd name="T16" fmla="*/ 257 w 435"/>
                <a:gd name="T17" fmla="*/ 358 h 358"/>
                <a:gd name="T18" fmla="*/ 270 w 435"/>
                <a:gd name="T19" fmla="*/ 332 h 358"/>
                <a:gd name="T20" fmla="*/ 345 w 435"/>
                <a:gd name="T21" fmla="*/ 211 h 358"/>
                <a:gd name="T22" fmla="*/ 391 w 435"/>
                <a:gd name="T23" fmla="*/ 158 h 358"/>
                <a:gd name="T24" fmla="*/ 421 w 435"/>
                <a:gd name="T25" fmla="*/ 134 h 358"/>
                <a:gd name="T26" fmla="*/ 435 w 435"/>
                <a:gd name="T27" fmla="*/ 128 h 358"/>
                <a:gd name="T28" fmla="*/ 435 w 435"/>
                <a:gd name="T29" fmla="*/ 76 h 358"/>
                <a:gd name="T30" fmla="*/ 432 w 435"/>
                <a:gd name="T31" fmla="*/ 66 h 358"/>
                <a:gd name="T32" fmla="*/ 401 w 435"/>
                <a:gd name="T33" fmla="*/ 44 h 358"/>
                <a:gd name="T34" fmla="*/ 346 w 435"/>
                <a:gd name="T35" fmla="*/ 23 h 358"/>
                <a:gd name="T36" fmla="*/ 275 w 435"/>
                <a:gd name="T37" fmla="*/ 7 h 358"/>
                <a:gd name="T38" fmla="*/ 199 w 435"/>
                <a:gd name="T39" fmla="*/ 0 h 358"/>
                <a:gd name="T40" fmla="*/ 123 w 435"/>
                <a:gd name="T41" fmla="*/ 6 h 358"/>
                <a:gd name="T42" fmla="*/ 74 w 435"/>
                <a:gd name="T43" fmla="*/ 21 h 358"/>
                <a:gd name="T44" fmla="*/ 45 w 435"/>
                <a:gd name="T45" fmla="*/ 37 h 358"/>
                <a:gd name="T46" fmla="*/ 22 w 435"/>
                <a:gd name="T47" fmla="*/ 59 h 358"/>
                <a:gd name="T48" fmla="*/ 6 w 435"/>
                <a:gd name="T49" fmla="*/ 86 h 358"/>
                <a:gd name="T50" fmla="*/ 0 w 435"/>
                <a:gd name="T51" fmla="*/ 102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5" h="358">
                  <a:moveTo>
                    <a:pt x="0" y="102"/>
                  </a:moveTo>
                  <a:lnTo>
                    <a:pt x="16" y="128"/>
                  </a:lnTo>
                  <a:lnTo>
                    <a:pt x="88" y="255"/>
                  </a:lnTo>
                  <a:lnTo>
                    <a:pt x="124" y="334"/>
                  </a:lnTo>
                  <a:lnTo>
                    <a:pt x="129" y="358"/>
                  </a:lnTo>
                  <a:lnTo>
                    <a:pt x="137" y="355"/>
                  </a:lnTo>
                  <a:lnTo>
                    <a:pt x="193" y="347"/>
                  </a:lnTo>
                  <a:lnTo>
                    <a:pt x="237" y="350"/>
                  </a:lnTo>
                  <a:lnTo>
                    <a:pt x="257" y="358"/>
                  </a:lnTo>
                  <a:lnTo>
                    <a:pt x="270" y="332"/>
                  </a:lnTo>
                  <a:lnTo>
                    <a:pt x="345" y="211"/>
                  </a:lnTo>
                  <a:lnTo>
                    <a:pt x="391" y="158"/>
                  </a:lnTo>
                  <a:lnTo>
                    <a:pt x="421" y="134"/>
                  </a:lnTo>
                  <a:lnTo>
                    <a:pt x="435" y="128"/>
                  </a:lnTo>
                  <a:lnTo>
                    <a:pt x="435" y="76"/>
                  </a:lnTo>
                  <a:lnTo>
                    <a:pt x="432" y="66"/>
                  </a:lnTo>
                  <a:lnTo>
                    <a:pt x="401" y="44"/>
                  </a:lnTo>
                  <a:lnTo>
                    <a:pt x="346" y="23"/>
                  </a:lnTo>
                  <a:lnTo>
                    <a:pt x="275" y="7"/>
                  </a:lnTo>
                  <a:lnTo>
                    <a:pt x="199" y="0"/>
                  </a:lnTo>
                  <a:lnTo>
                    <a:pt x="123" y="6"/>
                  </a:lnTo>
                  <a:lnTo>
                    <a:pt x="74" y="21"/>
                  </a:lnTo>
                  <a:lnTo>
                    <a:pt x="45" y="37"/>
                  </a:lnTo>
                  <a:lnTo>
                    <a:pt x="22" y="59"/>
                  </a:lnTo>
                  <a:lnTo>
                    <a:pt x="6" y="86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F1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20"/>
            <p:cNvSpPr>
              <a:spLocks/>
            </p:cNvSpPr>
            <p:nvPr/>
          </p:nvSpPr>
          <p:spPr bwMode="auto">
            <a:xfrm>
              <a:off x="3750" y="1570"/>
              <a:ext cx="171" cy="213"/>
            </a:xfrm>
            <a:custGeom>
              <a:avLst/>
              <a:gdLst>
                <a:gd name="T0" fmla="*/ 384 w 513"/>
                <a:gd name="T1" fmla="*/ 0 h 640"/>
                <a:gd name="T2" fmla="*/ 381 w 513"/>
                <a:gd name="T3" fmla="*/ 10 h 640"/>
                <a:gd name="T4" fmla="*/ 354 w 513"/>
                <a:gd name="T5" fmla="*/ 64 h 640"/>
                <a:gd name="T6" fmla="*/ 325 w 513"/>
                <a:gd name="T7" fmla="*/ 108 h 640"/>
                <a:gd name="T8" fmla="*/ 308 w 513"/>
                <a:gd name="T9" fmla="*/ 128 h 640"/>
                <a:gd name="T10" fmla="*/ 282 w 513"/>
                <a:gd name="T11" fmla="*/ 149 h 640"/>
                <a:gd name="T12" fmla="*/ 189 w 513"/>
                <a:gd name="T13" fmla="*/ 207 h 640"/>
                <a:gd name="T14" fmla="*/ 33 w 513"/>
                <a:gd name="T15" fmla="*/ 292 h 640"/>
                <a:gd name="T16" fmla="*/ 0 w 513"/>
                <a:gd name="T17" fmla="*/ 308 h 640"/>
                <a:gd name="T18" fmla="*/ 358 w 513"/>
                <a:gd name="T19" fmla="*/ 640 h 640"/>
                <a:gd name="T20" fmla="*/ 513 w 513"/>
                <a:gd name="T21" fmla="*/ 230 h 640"/>
                <a:gd name="T22" fmla="*/ 489 w 513"/>
                <a:gd name="T23" fmla="*/ 193 h 640"/>
                <a:gd name="T24" fmla="*/ 441 w 513"/>
                <a:gd name="T25" fmla="*/ 77 h 640"/>
                <a:gd name="T26" fmla="*/ 413 w 513"/>
                <a:gd name="T27" fmla="*/ 28 h 640"/>
                <a:gd name="T28" fmla="*/ 394 w 513"/>
                <a:gd name="T29" fmla="*/ 7 h 640"/>
                <a:gd name="T30" fmla="*/ 384 w 513"/>
                <a:gd name="T31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3" h="640">
                  <a:moveTo>
                    <a:pt x="384" y="0"/>
                  </a:moveTo>
                  <a:lnTo>
                    <a:pt x="381" y="10"/>
                  </a:lnTo>
                  <a:lnTo>
                    <a:pt x="354" y="64"/>
                  </a:lnTo>
                  <a:lnTo>
                    <a:pt x="325" y="108"/>
                  </a:lnTo>
                  <a:lnTo>
                    <a:pt x="308" y="128"/>
                  </a:lnTo>
                  <a:lnTo>
                    <a:pt x="282" y="149"/>
                  </a:lnTo>
                  <a:lnTo>
                    <a:pt x="189" y="207"/>
                  </a:lnTo>
                  <a:lnTo>
                    <a:pt x="33" y="292"/>
                  </a:lnTo>
                  <a:lnTo>
                    <a:pt x="0" y="308"/>
                  </a:lnTo>
                  <a:lnTo>
                    <a:pt x="358" y="640"/>
                  </a:lnTo>
                  <a:lnTo>
                    <a:pt x="513" y="230"/>
                  </a:lnTo>
                  <a:lnTo>
                    <a:pt x="489" y="193"/>
                  </a:lnTo>
                  <a:lnTo>
                    <a:pt x="441" y="77"/>
                  </a:lnTo>
                  <a:lnTo>
                    <a:pt x="413" y="28"/>
                  </a:lnTo>
                  <a:lnTo>
                    <a:pt x="394" y="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21"/>
            <p:cNvSpPr>
              <a:spLocks/>
            </p:cNvSpPr>
            <p:nvPr/>
          </p:nvSpPr>
          <p:spPr bwMode="auto">
            <a:xfrm>
              <a:off x="4081" y="1732"/>
              <a:ext cx="402" cy="1331"/>
            </a:xfrm>
            <a:custGeom>
              <a:avLst/>
              <a:gdLst>
                <a:gd name="T0" fmla="*/ 387 w 1206"/>
                <a:gd name="T1" fmla="*/ 0 h 3995"/>
                <a:gd name="T2" fmla="*/ 476 w 1206"/>
                <a:gd name="T3" fmla="*/ 54 h 3995"/>
                <a:gd name="T4" fmla="*/ 567 w 1206"/>
                <a:gd name="T5" fmla="*/ 180 h 3995"/>
                <a:gd name="T6" fmla="*/ 636 w 1206"/>
                <a:gd name="T7" fmla="*/ 392 h 3995"/>
                <a:gd name="T8" fmla="*/ 702 w 1206"/>
                <a:gd name="T9" fmla="*/ 632 h 3995"/>
                <a:gd name="T10" fmla="*/ 756 w 1206"/>
                <a:gd name="T11" fmla="*/ 723 h 3995"/>
                <a:gd name="T12" fmla="*/ 848 w 1206"/>
                <a:gd name="T13" fmla="*/ 922 h 3995"/>
                <a:gd name="T14" fmla="*/ 983 w 1206"/>
                <a:gd name="T15" fmla="*/ 1275 h 3995"/>
                <a:gd name="T16" fmla="*/ 1179 w 1206"/>
                <a:gd name="T17" fmla="*/ 1915 h 3995"/>
                <a:gd name="T18" fmla="*/ 1206 w 1206"/>
                <a:gd name="T19" fmla="*/ 2100 h 3995"/>
                <a:gd name="T20" fmla="*/ 1195 w 1206"/>
                <a:gd name="T21" fmla="*/ 2367 h 3995"/>
                <a:gd name="T22" fmla="*/ 1132 w 1206"/>
                <a:gd name="T23" fmla="*/ 2729 h 3995"/>
                <a:gd name="T24" fmla="*/ 1064 w 1206"/>
                <a:gd name="T25" fmla="*/ 2925 h 3995"/>
                <a:gd name="T26" fmla="*/ 625 w 1206"/>
                <a:gd name="T27" fmla="*/ 3875 h 3995"/>
                <a:gd name="T28" fmla="*/ 538 w 1206"/>
                <a:gd name="T29" fmla="*/ 3953 h 3995"/>
                <a:gd name="T30" fmla="*/ 248 w 1206"/>
                <a:gd name="T31" fmla="*/ 3623 h 3995"/>
                <a:gd name="T32" fmla="*/ 132 w 1206"/>
                <a:gd name="T33" fmla="*/ 3534 h 3995"/>
                <a:gd name="T34" fmla="*/ 285 w 1206"/>
                <a:gd name="T35" fmla="*/ 3328 h 3995"/>
                <a:gd name="T36" fmla="*/ 394 w 1206"/>
                <a:gd name="T37" fmla="*/ 3069 h 3995"/>
                <a:gd name="T38" fmla="*/ 465 w 1206"/>
                <a:gd name="T39" fmla="*/ 2889 h 3995"/>
                <a:gd name="T40" fmla="*/ 502 w 1206"/>
                <a:gd name="T41" fmla="*/ 2673 h 3995"/>
                <a:gd name="T42" fmla="*/ 525 w 1206"/>
                <a:gd name="T43" fmla="*/ 2576 h 3995"/>
                <a:gd name="T44" fmla="*/ 576 w 1206"/>
                <a:gd name="T45" fmla="*/ 2496 h 3995"/>
                <a:gd name="T46" fmla="*/ 593 w 1206"/>
                <a:gd name="T47" fmla="*/ 2432 h 3995"/>
                <a:gd name="T48" fmla="*/ 574 w 1206"/>
                <a:gd name="T49" fmla="*/ 2310 h 3995"/>
                <a:gd name="T50" fmla="*/ 489 w 1206"/>
                <a:gd name="T51" fmla="*/ 2023 h 3995"/>
                <a:gd name="T52" fmla="*/ 358 w 1206"/>
                <a:gd name="T53" fmla="*/ 1600 h 3995"/>
                <a:gd name="T54" fmla="*/ 295 w 1206"/>
                <a:gd name="T55" fmla="*/ 1446 h 3995"/>
                <a:gd name="T56" fmla="*/ 235 w 1206"/>
                <a:gd name="T57" fmla="*/ 1383 h 3995"/>
                <a:gd name="T58" fmla="*/ 137 w 1206"/>
                <a:gd name="T59" fmla="*/ 1100 h 3995"/>
                <a:gd name="T60" fmla="*/ 19 w 1206"/>
                <a:gd name="T61" fmla="*/ 609 h 3995"/>
                <a:gd name="T62" fmla="*/ 0 w 1206"/>
                <a:gd name="T63" fmla="*/ 363 h 3995"/>
                <a:gd name="T64" fmla="*/ 19 w 1206"/>
                <a:gd name="T65" fmla="*/ 190 h 3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6" h="3995">
                  <a:moveTo>
                    <a:pt x="29" y="154"/>
                  </a:moveTo>
                  <a:lnTo>
                    <a:pt x="387" y="0"/>
                  </a:lnTo>
                  <a:lnTo>
                    <a:pt x="400" y="3"/>
                  </a:lnTo>
                  <a:lnTo>
                    <a:pt x="476" y="54"/>
                  </a:lnTo>
                  <a:lnTo>
                    <a:pt x="537" y="126"/>
                  </a:lnTo>
                  <a:lnTo>
                    <a:pt x="567" y="180"/>
                  </a:lnTo>
                  <a:lnTo>
                    <a:pt x="595" y="248"/>
                  </a:lnTo>
                  <a:lnTo>
                    <a:pt x="636" y="392"/>
                  </a:lnTo>
                  <a:lnTo>
                    <a:pt x="669" y="527"/>
                  </a:lnTo>
                  <a:lnTo>
                    <a:pt x="702" y="632"/>
                  </a:lnTo>
                  <a:lnTo>
                    <a:pt x="720" y="666"/>
                  </a:lnTo>
                  <a:lnTo>
                    <a:pt x="756" y="723"/>
                  </a:lnTo>
                  <a:lnTo>
                    <a:pt x="813" y="848"/>
                  </a:lnTo>
                  <a:lnTo>
                    <a:pt x="848" y="922"/>
                  </a:lnTo>
                  <a:lnTo>
                    <a:pt x="875" y="984"/>
                  </a:lnTo>
                  <a:lnTo>
                    <a:pt x="983" y="1275"/>
                  </a:lnTo>
                  <a:lnTo>
                    <a:pt x="1109" y="1655"/>
                  </a:lnTo>
                  <a:lnTo>
                    <a:pt x="1179" y="1915"/>
                  </a:lnTo>
                  <a:lnTo>
                    <a:pt x="1205" y="2052"/>
                  </a:lnTo>
                  <a:lnTo>
                    <a:pt x="1206" y="2100"/>
                  </a:lnTo>
                  <a:lnTo>
                    <a:pt x="1206" y="2187"/>
                  </a:lnTo>
                  <a:lnTo>
                    <a:pt x="1195" y="2367"/>
                  </a:lnTo>
                  <a:lnTo>
                    <a:pt x="1170" y="2549"/>
                  </a:lnTo>
                  <a:lnTo>
                    <a:pt x="1132" y="2729"/>
                  </a:lnTo>
                  <a:lnTo>
                    <a:pt x="1104" y="2817"/>
                  </a:lnTo>
                  <a:lnTo>
                    <a:pt x="1064" y="2925"/>
                  </a:lnTo>
                  <a:lnTo>
                    <a:pt x="901" y="3289"/>
                  </a:lnTo>
                  <a:lnTo>
                    <a:pt x="625" y="3875"/>
                  </a:lnTo>
                  <a:lnTo>
                    <a:pt x="567" y="3995"/>
                  </a:lnTo>
                  <a:lnTo>
                    <a:pt x="538" y="3953"/>
                  </a:lnTo>
                  <a:lnTo>
                    <a:pt x="360" y="3735"/>
                  </a:lnTo>
                  <a:lnTo>
                    <a:pt x="248" y="3623"/>
                  </a:lnTo>
                  <a:lnTo>
                    <a:pt x="170" y="3558"/>
                  </a:lnTo>
                  <a:lnTo>
                    <a:pt x="132" y="3534"/>
                  </a:lnTo>
                  <a:lnTo>
                    <a:pt x="196" y="3443"/>
                  </a:lnTo>
                  <a:lnTo>
                    <a:pt x="285" y="3328"/>
                  </a:lnTo>
                  <a:lnTo>
                    <a:pt x="298" y="3299"/>
                  </a:lnTo>
                  <a:lnTo>
                    <a:pt x="394" y="3069"/>
                  </a:lnTo>
                  <a:lnTo>
                    <a:pt x="439" y="2945"/>
                  </a:lnTo>
                  <a:lnTo>
                    <a:pt x="465" y="2889"/>
                  </a:lnTo>
                  <a:lnTo>
                    <a:pt x="491" y="2791"/>
                  </a:lnTo>
                  <a:lnTo>
                    <a:pt x="502" y="2673"/>
                  </a:lnTo>
                  <a:lnTo>
                    <a:pt x="515" y="2612"/>
                  </a:lnTo>
                  <a:lnTo>
                    <a:pt x="525" y="2576"/>
                  </a:lnTo>
                  <a:lnTo>
                    <a:pt x="551" y="2530"/>
                  </a:lnTo>
                  <a:lnTo>
                    <a:pt x="576" y="2496"/>
                  </a:lnTo>
                  <a:lnTo>
                    <a:pt x="590" y="2458"/>
                  </a:lnTo>
                  <a:lnTo>
                    <a:pt x="593" y="2432"/>
                  </a:lnTo>
                  <a:lnTo>
                    <a:pt x="590" y="2401"/>
                  </a:lnTo>
                  <a:lnTo>
                    <a:pt x="574" y="2310"/>
                  </a:lnTo>
                  <a:lnTo>
                    <a:pt x="528" y="2141"/>
                  </a:lnTo>
                  <a:lnTo>
                    <a:pt x="489" y="2023"/>
                  </a:lnTo>
                  <a:lnTo>
                    <a:pt x="445" y="1879"/>
                  </a:lnTo>
                  <a:lnTo>
                    <a:pt x="358" y="1600"/>
                  </a:lnTo>
                  <a:lnTo>
                    <a:pt x="318" y="1493"/>
                  </a:lnTo>
                  <a:lnTo>
                    <a:pt x="295" y="1446"/>
                  </a:lnTo>
                  <a:lnTo>
                    <a:pt x="285" y="1434"/>
                  </a:lnTo>
                  <a:lnTo>
                    <a:pt x="235" y="1383"/>
                  </a:lnTo>
                  <a:lnTo>
                    <a:pt x="223" y="1357"/>
                  </a:lnTo>
                  <a:lnTo>
                    <a:pt x="137" y="1100"/>
                  </a:lnTo>
                  <a:lnTo>
                    <a:pt x="59" y="814"/>
                  </a:lnTo>
                  <a:lnTo>
                    <a:pt x="19" y="609"/>
                  </a:lnTo>
                  <a:lnTo>
                    <a:pt x="3" y="458"/>
                  </a:lnTo>
                  <a:lnTo>
                    <a:pt x="0" y="363"/>
                  </a:lnTo>
                  <a:lnTo>
                    <a:pt x="4" y="272"/>
                  </a:lnTo>
                  <a:lnTo>
                    <a:pt x="19" y="190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2"/>
            <p:cNvSpPr>
              <a:spLocks/>
            </p:cNvSpPr>
            <p:nvPr/>
          </p:nvSpPr>
          <p:spPr bwMode="auto">
            <a:xfrm>
              <a:off x="3298" y="1638"/>
              <a:ext cx="486" cy="1500"/>
            </a:xfrm>
            <a:custGeom>
              <a:avLst/>
              <a:gdLst>
                <a:gd name="T0" fmla="*/ 793 w 1458"/>
                <a:gd name="T1" fmla="*/ 0 h 4499"/>
                <a:gd name="T2" fmla="*/ 614 w 1458"/>
                <a:gd name="T3" fmla="*/ 90 h 4499"/>
                <a:gd name="T4" fmla="*/ 282 w 1458"/>
                <a:gd name="T5" fmla="*/ 255 h 4499"/>
                <a:gd name="T6" fmla="*/ 76 w 1458"/>
                <a:gd name="T7" fmla="*/ 358 h 4499"/>
                <a:gd name="T8" fmla="*/ 26 w 1458"/>
                <a:gd name="T9" fmla="*/ 384 h 4499"/>
                <a:gd name="T10" fmla="*/ 51 w 1458"/>
                <a:gd name="T11" fmla="*/ 461 h 4499"/>
                <a:gd name="T12" fmla="*/ 178 w 1458"/>
                <a:gd name="T13" fmla="*/ 872 h 4499"/>
                <a:gd name="T14" fmla="*/ 257 w 1458"/>
                <a:gd name="T15" fmla="*/ 1164 h 4499"/>
                <a:gd name="T16" fmla="*/ 282 w 1458"/>
                <a:gd name="T17" fmla="*/ 1279 h 4499"/>
                <a:gd name="T18" fmla="*/ 371 w 1458"/>
                <a:gd name="T19" fmla="*/ 1766 h 4499"/>
                <a:gd name="T20" fmla="*/ 410 w 1458"/>
                <a:gd name="T21" fmla="*/ 1946 h 4499"/>
                <a:gd name="T22" fmla="*/ 403 w 1458"/>
                <a:gd name="T23" fmla="*/ 2083 h 4499"/>
                <a:gd name="T24" fmla="*/ 344 w 1458"/>
                <a:gd name="T25" fmla="*/ 2798 h 4499"/>
                <a:gd name="T26" fmla="*/ 295 w 1458"/>
                <a:gd name="T27" fmla="*/ 3165 h 4499"/>
                <a:gd name="T28" fmla="*/ 253 w 1458"/>
                <a:gd name="T29" fmla="*/ 3374 h 4499"/>
                <a:gd name="T30" fmla="*/ 230 w 1458"/>
                <a:gd name="T31" fmla="*/ 3456 h 4499"/>
                <a:gd name="T32" fmla="*/ 182 w 1458"/>
                <a:gd name="T33" fmla="*/ 3612 h 4499"/>
                <a:gd name="T34" fmla="*/ 100 w 1458"/>
                <a:gd name="T35" fmla="*/ 3929 h 4499"/>
                <a:gd name="T36" fmla="*/ 13 w 1458"/>
                <a:gd name="T37" fmla="*/ 4313 h 4499"/>
                <a:gd name="T38" fmla="*/ 0 w 1458"/>
                <a:gd name="T39" fmla="*/ 4378 h 4499"/>
                <a:gd name="T40" fmla="*/ 83 w 1458"/>
                <a:gd name="T41" fmla="*/ 4399 h 4499"/>
                <a:gd name="T42" fmla="*/ 436 w 1458"/>
                <a:gd name="T43" fmla="*/ 4470 h 4499"/>
                <a:gd name="T44" fmla="*/ 586 w 1458"/>
                <a:gd name="T45" fmla="*/ 4490 h 4499"/>
                <a:gd name="T46" fmla="*/ 728 w 1458"/>
                <a:gd name="T47" fmla="*/ 4499 h 4499"/>
                <a:gd name="T48" fmla="*/ 849 w 1458"/>
                <a:gd name="T49" fmla="*/ 4492 h 4499"/>
                <a:gd name="T50" fmla="*/ 895 w 1458"/>
                <a:gd name="T51" fmla="*/ 4480 h 4499"/>
                <a:gd name="T52" fmla="*/ 917 w 1458"/>
                <a:gd name="T53" fmla="*/ 4471 h 4499"/>
                <a:gd name="T54" fmla="*/ 959 w 1458"/>
                <a:gd name="T55" fmla="*/ 4448 h 4499"/>
                <a:gd name="T56" fmla="*/ 1015 w 1458"/>
                <a:gd name="T57" fmla="*/ 4401 h 4499"/>
                <a:gd name="T58" fmla="*/ 1084 w 1458"/>
                <a:gd name="T59" fmla="*/ 4314 h 4499"/>
                <a:gd name="T60" fmla="*/ 1146 w 1458"/>
                <a:gd name="T61" fmla="*/ 4208 h 4499"/>
                <a:gd name="T62" fmla="*/ 1228 w 1458"/>
                <a:gd name="T63" fmla="*/ 4029 h 4499"/>
                <a:gd name="T64" fmla="*/ 1317 w 1458"/>
                <a:gd name="T65" fmla="*/ 3789 h 4499"/>
                <a:gd name="T66" fmla="*/ 1356 w 1458"/>
                <a:gd name="T67" fmla="*/ 3687 h 4499"/>
                <a:gd name="T68" fmla="*/ 1375 w 1458"/>
                <a:gd name="T69" fmla="*/ 3633 h 4499"/>
                <a:gd name="T70" fmla="*/ 1399 w 1458"/>
                <a:gd name="T71" fmla="*/ 3488 h 4499"/>
                <a:gd name="T72" fmla="*/ 1414 w 1458"/>
                <a:gd name="T73" fmla="*/ 3312 h 4499"/>
                <a:gd name="T74" fmla="*/ 1419 w 1458"/>
                <a:gd name="T75" fmla="*/ 3122 h 4499"/>
                <a:gd name="T76" fmla="*/ 1414 w 1458"/>
                <a:gd name="T77" fmla="*/ 2669 h 4499"/>
                <a:gd name="T78" fmla="*/ 1408 w 1458"/>
                <a:gd name="T79" fmla="*/ 2559 h 4499"/>
                <a:gd name="T80" fmla="*/ 1458 w 1458"/>
                <a:gd name="T81" fmla="*/ 1946 h 4499"/>
                <a:gd name="T82" fmla="*/ 1369 w 1458"/>
                <a:gd name="T83" fmla="*/ 1740 h 4499"/>
                <a:gd name="T84" fmla="*/ 1151 w 1458"/>
                <a:gd name="T85" fmla="*/ 1255 h 4499"/>
                <a:gd name="T86" fmla="*/ 1123 w 1458"/>
                <a:gd name="T87" fmla="*/ 1201 h 4499"/>
                <a:gd name="T88" fmla="*/ 1068 w 1458"/>
                <a:gd name="T89" fmla="*/ 1059 h 4499"/>
                <a:gd name="T90" fmla="*/ 1018 w 1458"/>
                <a:gd name="T91" fmla="*/ 886 h 4499"/>
                <a:gd name="T92" fmla="*/ 973 w 1458"/>
                <a:gd name="T93" fmla="*/ 700 h 4499"/>
                <a:gd name="T94" fmla="*/ 887 w 1458"/>
                <a:gd name="T95" fmla="*/ 260 h 4499"/>
                <a:gd name="T96" fmla="*/ 871 w 1458"/>
                <a:gd name="T97" fmla="*/ 153 h 4499"/>
                <a:gd name="T98" fmla="*/ 793 w 1458"/>
                <a:gd name="T99" fmla="*/ 0 h 4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58" h="4499">
                  <a:moveTo>
                    <a:pt x="793" y="0"/>
                  </a:moveTo>
                  <a:lnTo>
                    <a:pt x="614" y="90"/>
                  </a:lnTo>
                  <a:lnTo>
                    <a:pt x="282" y="255"/>
                  </a:lnTo>
                  <a:lnTo>
                    <a:pt x="76" y="358"/>
                  </a:lnTo>
                  <a:lnTo>
                    <a:pt x="26" y="384"/>
                  </a:lnTo>
                  <a:lnTo>
                    <a:pt x="51" y="461"/>
                  </a:lnTo>
                  <a:lnTo>
                    <a:pt x="178" y="872"/>
                  </a:lnTo>
                  <a:lnTo>
                    <a:pt x="257" y="1164"/>
                  </a:lnTo>
                  <a:lnTo>
                    <a:pt x="282" y="1279"/>
                  </a:lnTo>
                  <a:lnTo>
                    <a:pt x="371" y="1766"/>
                  </a:lnTo>
                  <a:lnTo>
                    <a:pt x="410" y="1946"/>
                  </a:lnTo>
                  <a:lnTo>
                    <a:pt x="403" y="2083"/>
                  </a:lnTo>
                  <a:lnTo>
                    <a:pt x="344" y="2798"/>
                  </a:lnTo>
                  <a:lnTo>
                    <a:pt x="295" y="3165"/>
                  </a:lnTo>
                  <a:lnTo>
                    <a:pt x="253" y="3374"/>
                  </a:lnTo>
                  <a:lnTo>
                    <a:pt x="230" y="3456"/>
                  </a:lnTo>
                  <a:lnTo>
                    <a:pt x="182" y="3612"/>
                  </a:lnTo>
                  <a:lnTo>
                    <a:pt x="100" y="3929"/>
                  </a:lnTo>
                  <a:lnTo>
                    <a:pt x="13" y="4313"/>
                  </a:lnTo>
                  <a:lnTo>
                    <a:pt x="0" y="4378"/>
                  </a:lnTo>
                  <a:lnTo>
                    <a:pt x="83" y="4399"/>
                  </a:lnTo>
                  <a:lnTo>
                    <a:pt x="436" y="4470"/>
                  </a:lnTo>
                  <a:lnTo>
                    <a:pt x="586" y="4490"/>
                  </a:lnTo>
                  <a:lnTo>
                    <a:pt x="728" y="4499"/>
                  </a:lnTo>
                  <a:lnTo>
                    <a:pt x="849" y="4492"/>
                  </a:lnTo>
                  <a:lnTo>
                    <a:pt x="895" y="4480"/>
                  </a:lnTo>
                  <a:lnTo>
                    <a:pt x="917" y="4471"/>
                  </a:lnTo>
                  <a:lnTo>
                    <a:pt x="959" y="4448"/>
                  </a:lnTo>
                  <a:lnTo>
                    <a:pt x="1015" y="4401"/>
                  </a:lnTo>
                  <a:lnTo>
                    <a:pt x="1084" y="4314"/>
                  </a:lnTo>
                  <a:lnTo>
                    <a:pt x="1146" y="4208"/>
                  </a:lnTo>
                  <a:lnTo>
                    <a:pt x="1228" y="4029"/>
                  </a:lnTo>
                  <a:lnTo>
                    <a:pt x="1317" y="3789"/>
                  </a:lnTo>
                  <a:lnTo>
                    <a:pt x="1356" y="3687"/>
                  </a:lnTo>
                  <a:lnTo>
                    <a:pt x="1375" y="3633"/>
                  </a:lnTo>
                  <a:lnTo>
                    <a:pt x="1399" y="3488"/>
                  </a:lnTo>
                  <a:lnTo>
                    <a:pt x="1414" y="3312"/>
                  </a:lnTo>
                  <a:lnTo>
                    <a:pt x="1419" y="3122"/>
                  </a:lnTo>
                  <a:lnTo>
                    <a:pt x="1414" y="2669"/>
                  </a:lnTo>
                  <a:lnTo>
                    <a:pt x="1408" y="2559"/>
                  </a:lnTo>
                  <a:lnTo>
                    <a:pt x="1458" y="1946"/>
                  </a:lnTo>
                  <a:lnTo>
                    <a:pt x="1369" y="1740"/>
                  </a:lnTo>
                  <a:lnTo>
                    <a:pt x="1151" y="1255"/>
                  </a:lnTo>
                  <a:lnTo>
                    <a:pt x="1123" y="1201"/>
                  </a:lnTo>
                  <a:lnTo>
                    <a:pt x="1068" y="1059"/>
                  </a:lnTo>
                  <a:lnTo>
                    <a:pt x="1018" y="886"/>
                  </a:lnTo>
                  <a:lnTo>
                    <a:pt x="973" y="700"/>
                  </a:lnTo>
                  <a:lnTo>
                    <a:pt x="887" y="260"/>
                  </a:lnTo>
                  <a:lnTo>
                    <a:pt x="871" y="153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3"/>
            <p:cNvSpPr>
              <a:spLocks/>
            </p:cNvSpPr>
            <p:nvPr/>
          </p:nvSpPr>
          <p:spPr bwMode="auto">
            <a:xfrm>
              <a:off x="3731" y="1630"/>
              <a:ext cx="472" cy="1378"/>
            </a:xfrm>
            <a:custGeom>
              <a:avLst/>
              <a:gdLst>
                <a:gd name="T0" fmla="*/ 1295 w 1414"/>
                <a:gd name="T1" fmla="*/ 1788 h 4136"/>
                <a:gd name="T2" fmla="*/ 1148 w 1414"/>
                <a:gd name="T3" fmla="*/ 2396 h 4136"/>
                <a:gd name="T4" fmla="*/ 1130 w 1414"/>
                <a:gd name="T5" fmla="*/ 2610 h 4136"/>
                <a:gd name="T6" fmla="*/ 1177 w 1414"/>
                <a:gd name="T7" fmla="*/ 3186 h 4136"/>
                <a:gd name="T8" fmla="*/ 1185 w 1414"/>
                <a:gd name="T9" fmla="*/ 3503 h 4136"/>
                <a:gd name="T10" fmla="*/ 1179 w 1414"/>
                <a:gd name="T11" fmla="*/ 3576 h 4136"/>
                <a:gd name="T12" fmla="*/ 1152 w 1414"/>
                <a:gd name="T13" fmla="*/ 3690 h 4136"/>
                <a:gd name="T14" fmla="*/ 1156 w 1414"/>
                <a:gd name="T15" fmla="*/ 3762 h 4136"/>
                <a:gd name="T16" fmla="*/ 1175 w 1414"/>
                <a:gd name="T17" fmla="*/ 3920 h 4136"/>
                <a:gd name="T18" fmla="*/ 1182 w 1414"/>
                <a:gd name="T19" fmla="*/ 4121 h 4136"/>
                <a:gd name="T20" fmla="*/ 1112 w 1414"/>
                <a:gd name="T21" fmla="*/ 4136 h 4136"/>
                <a:gd name="T22" fmla="*/ 953 w 1414"/>
                <a:gd name="T23" fmla="*/ 4122 h 4136"/>
                <a:gd name="T24" fmla="*/ 773 w 1414"/>
                <a:gd name="T25" fmla="*/ 4050 h 4136"/>
                <a:gd name="T26" fmla="*/ 667 w 1414"/>
                <a:gd name="T27" fmla="*/ 3982 h 4136"/>
                <a:gd name="T28" fmla="*/ 447 w 1414"/>
                <a:gd name="T29" fmla="*/ 3795 h 4136"/>
                <a:gd name="T30" fmla="*/ 241 w 1414"/>
                <a:gd name="T31" fmla="*/ 3566 h 4136"/>
                <a:gd name="T32" fmla="*/ 88 w 1414"/>
                <a:gd name="T33" fmla="*/ 3332 h 4136"/>
                <a:gd name="T34" fmla="*/ 30 w 1414"/>
                <a:gd name="T35" fmla="*/ 3173 h 4136"/>
                <a:gd name="T36" fmla="*/ 0 w 1414"/>
                <a:gd name="T37" fmla="*/ 2884 h 4136"/>
                <a:gd name="T38" fmla="*/ 30 w 1414"/>
                <a:gd name="T39" fmla="*/ 2354 h 4136"/>
                <a:gd name="T40" fmla="*/ 52 w 1414"/>
                <a:gd name="T41" fmla="*/ 2157 h 4136"/>
                <a:gd name="T42" fmla="*/ 153 w 1414"/>
                <a:gd name="T43" fmla="*/ 1739 h 4136"/>
                <a:gd name="T44" fmla="*/ 305 w 1414"/>
                <a:gd name="T45" fmla="*/ 1362 h 4136"/>
                <a:gd name="T46" fmla="*/ 452 w 1414"/>
                <a:gd name="T47" fmla="*/ 1092 h 4136"/>
                <a:gd name="T48" fmla="*/ 487 w 1414"/>
                <a:gd name="T49" fmla="*/ 982 h 4136"/>
                <a:gd name="T50" fmla="*/ 628 w 1414"/>
                <a:gd name="T51" fmla="*/ 221 h 4136"/>
                <a:gd name="T52" fmla="*/ 644 w 1414"/>
                <a:gd name="T53" fmla="*/ 0 h 4136"/>
                <a:gd name="T54" fmla="*/ 1044 w 1414"/>
                <a:gd name="T55" fmla="*/ 175 h 4136"/>
                <a:gd name="T56" fmla="*/ 1413 w 1414"/>
                <a:gd name="T57" fmla="*/ 306 h 4136"/>
                <a:gd name="T58" fmla="*/ 1394 w 1414"/>
                <a:gd name="T59" fmla="*/ 387 h 4136"/>
                <a:gd name="T60" fmla="*/ 1309 w 1414"/>
                <a:gd name="T61" fmla="*/ 699 h 4136"/>
                <a:gd name="T62" fmla="*/ 1241 w 1414"/>
                <a:gd name="T63" fmla="*/ 1144 h 4136"/>
                <a:gd name="T64" fmla="*/ 1249 w 1414"/>
                <a:gd name="T65" fmla="*/ 1441 h 4136"/>
                <a:gd name="T66" fmla="*/ 1298 w 1414"/>
                <a:gd name="T67" fmla="*/ 1668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4" h="4136">
                  <a:moveTo>
                    <a:pt x="1318" y="1722"/>
                  </a:moveTo>
                  <a:lnTo>
                    <a:pt x="1295" y="1788"/>
                  </a:lnTo>
                  <a:lnTo>
                    <a:pt x="1190" y="2171"/>
                  </a:lnTo>
                  <a:lnTo>
                    <a:pt x="1148" y="2396"/>
                  </a:lnTo>
                  <a:lnTo>
                    <a:pt x="1132" y="2542"/>
                  </a:lnTo>
                  <a:lnTo>
                    <a:pt x="1130" y="2610"/>
                  </a:lnTo>
                  <a:lnTo>
                    <a:pt x="1141" y="2709"/>
                  </a:lnTo>
                  <a:lnTo>
                    <a:pt x="1177" y="3186"/>
                  </a:lnTo>
                  <a:lnTo>
                    <a:pt x="1187" y="3401"/>
                  </a:lnTo>
                  <a:lnTo>
                    <a:pt x="1185" y="3503"/>
                  </a:lnTo>
                  <a:lnTo>
                    <a:pt x="1182" y="3532"/>
                  </a:lnTo>
                  <a:lnTo>
                    <a:pt x="1179" y="3576"/>
                  </a:lnTo>
                  <a:lnTo>
                    <a:pt x="1166" y="3641"/>
                  </a:lnTo>
                  <a:lnTo>
                    <a:pt x="1152" y="3690"/>
                  </a:lnTo>
                  <a:lnTo>
                    <a:pt x="1149" y="3735"/>
                  </a:lnTo>
                  <a:lnTo>
                    <a:pt x="1156" y="3762"/>
                  </a:lnTo>
                  <a:lnTo>
                    <a:pt x="1165" y="3805"/>
                  </a:lnTo>
                  <a:lnTo>
                    <a:pt x="1175" y="3920"/>
                  </a:lnTo>
                  <a:lnTo>
                    <a:pt x="1182" y="4089"/>
                  </a:lnTo>
                  <a:lnTo>
                    <a:pt x="1182" y="4121"/>
                  </a:lnTo>
                  <a:lnTo>
                    <a:pt x="1177" y="4123"/>
                  </a:lnTo>
                  <a:lnTo>
                    <a:pt x="1112" y="4136"/>
                  </a:lnTo>
                  <a:lnTo>
                    <a:pt x="1025" y="4135"/>
                  </a:lnTo>
                  <a:lnTo>
                    <a:pt x="953" y="4122"/>
                  </a:lnTo>
                  <a:lnTo>
                    <a:pt x="868" y="4095"/>
                  </a:lnTo>
                  <a:lnTo>
                    <a:pt x="773" y="4050"/>
                  </a:lnTo>
                  <a:lnTo>
                    <a:pt x="722" y="4018"/>
                  </a:lnTo>
                  <a:lnTo>
                    <a:pt x="667" y="3982"/>
                  </a:lnTo>
                  <a:lnTo>
                    <a:pt x="557" y="3896"/>
                  </a:lnTo>
                  <a:lnTo>
                    <a:pt x="447" y="3795"/>
                  </a:lnTo>
                  <a:lnTo>
                    <a:pt x="339" y="3683"/>
                  </a:lnTo>
                  <a:lnTo>
                    <a:pt x="241" y="3566"/>
                  </a:lnTo>
                  <a:lnTo>
                    <a:pt x="156" y="3447"/>
                  </a:lnTo>
                  <a:lnTo>
                    <a:pt x="88" y="3332"/>
                  </a:lnTo>
                  <a:lnTo>
                    <a:pt x="42" y="3222"/>
                  </a:lnTo>
                  <a:lnTo>
                    <a:pt x="30" y="3173"/>
                  </a:lnTo>
                  <a:lnTo>
                    <a:pt x="13" y="3078"/>
                  </a:lnTo>
                  <a:lnTo>
                    <a:pt x="0" y="2884"/>
                  </a:lnTo>
                  <a:lnTo>
                    <a:pt x="10" y="2578"/>
                  </a:lnTo>
                  <a:lnTo>
                    <a:pt x="30" y="2354"/>
                  </a:lnTo>
                  <a:lnTo>
                    <a:pt x="35" y="2288"/>
                  </a:lnTo>
                  <a:lnTo>
                    <a:pt x="52" y="2157"/>
                  </a:lnTo>
                  <a:lnTo>
                    <a:pt x="88" y="1969"/>
                  </a:lnTo>
                  <a:lnTo>
                    <a:pt x="153" y="1739"/>
                  </a:lnTo>
                  <a:lnTo>
                    <a:pt x="228" y="1535"/>
                  </a:lnTo>
                  <a:lnTo>
                    <a:pt x="305" y="1362"/>
                  </a:lnTo>
                  <a:lnTo>
                    <a:pt x="375" y="1225"/>
                  </a:lnTo>
                  <a:lnTo>
                    <a:pt x="452" y="1092"/>
                  </a:lnTo>
                  <a:lnTo>
                    <a:pt x="465" y="1074"/>
                  </a:lnTo>
                  <a:lnTo>
                    <a:pt x="487" y="982"/>
                  </a:lnTo>
                  <a:lnTo>
                    <a:pt x="588" y="486"/>
                  </a:lnTo>
                  <a:lnTo>
                    <a:pt x="628" y="221"/>
                  </a:lnTo>
                  <a:lnTo>
                    <a:pt x="642" y="64"/>
                  </a:lnTo>
                  <a:lnTo>
                    <a:pt x="644" y="0"/>
                  </a:lnTo>
                  <a:lnTo>
                    <a:pt x="704" y="28"/>
                  </a:lnTo>
                  <a:lnTo>
                    <a:pt x="1044" y="175"/>
                  </a:lnTo>
                  <a:lnTo>
                    <a:pt x="1300" y="273"/>
                  </a:lnTo>
                  <a:lnTo>
                    <a:pt x="1413" y="306"/>
                  </a:lnTo>
                  <a:lnTo>
                    <a:pt x="1414" y="313"/>
                  </a:lnTo>
                  <a:lnTo>
                    <a:pt x="1394" y="387"/>
                  </a:lnTo>
                  <a:lnTo>
                    <a:pt x="1355" y="519"/>
                  </a:lnTo>
                  <a:lnTo>
                    <a:pt x="1309" y="699"/>
                  </a:lnTo>
                  <a:lnTo>
                    <a:pt x="1267" y="911"/>
                  </a:lnTo>
                  <a:lnTo>
                    <a:pt x="1241" y="1144"/>
                  </a:lnTo>
                  <a:lnTo>
                    <a:pt x="1240" y="1323"/>
                  </a:lnTo>
                  <a:lnTo>
                    <a:pt x="1249" y="1441"/>
                  </a:lnTo>
                  <a:lnTo>
                    <a:pt x="1267" y="1558"/>
                  </a:lnTo>
                  <a:lnTo>
                    <a:pt x="1298" y="1668"/>
                  </a:lnTo>
                  <a:lnTo>
                    <a:pt x="1318" y="1722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3750" y="1578"/>
              <a:ext cx="264" cy="836"/>
            </a:xfrm>
            <a:custGeom>
              <a:avLst/>
              <a:gdLst>
                <a:gd name="T0" fmla="*/ 410 w 793"/>
                <a:gd name="T1" fmla="*/ 0 h 2509"/>
                <a:gd name="T2" fmla="*/ 413 w 793"/>
                <a:gd name="T3" fmla="*/ 13 h 2509"/>
                <a:gd name="T4" fmla="*/ 422 w 793"/>
                <a:gd name="T5" fmla="*/ 90 h 2509"/>
                <a:gd name="T6" fmla="*/ 417 w 793"/>
                <a:gd name="T7" fmla="*/ 150 h 2509"/>
                <a:gd name="T8" fmla="*/ 410 w 793"/>
                <a:gd name="T9" fmla="*/ 180 h 2509"/>
                <a:gd name="T10" fmla="*/ 407 w 793"/>
                <a:gd name="T11" fmla="*/ 296 h 2509"/>
                <a:gd name="T12" fmla="*/ 380 w 793"/>
                <a:gd name="T13" fmla="*/ 683 h 2509"/>
                <a:gd name="T14" fmla="*/ 351 w 793"/>
                <a:gd name="T15" fmla="*/ 945 h 2509"/>
                <a:gd name="T16" fmla="*/ 333 w 793"/>
                <a:gd name="T17" fmla="*/ 1050 h 2509"/>
                <a:gd name="T18" fmla="*/ 230 w 793"/>
                <a:gd name="T19" fmla="*/ 1422 h 2509"/>
                <a:gd name="T20" fmla="*/ 102 w 793"/>
                <a:gd name="T21" fmla="*/ 1870 h 2509"/>
                <a:gd name="T22" fmla="*/ 68 w 793"/>
                <a:gd name="T23" fmla="*/ 2001 h 2509"/>
                <a:gd name="T24" fmla="*/ 20 w 793"/>
                <a:gd name="T25" fmla="*/ 2250 h 2509"/>
                <a:gd name="T26" fmla="*/ 0 w 793"/>
                <a:gd name="T27" fmla="*/ 2381 h 2509"/>
                <a:gd name="T28" fmla="*/ 0 w 793"/>
                <a:gd name="T29" fmla="*/ 2509 h 2509"/>
                <a:gd name="T30" fmla="*/ 26 w 793"/>
                <a:gd name="T31" fmla="*/ 2407 h 2509"/>
                <a:gd name="T32" fmla="*/ 102 w 793"/>
                <a:gd name="T33" fmla="*/ 2150 h 2509"/>
                <a:gd name="T34" fmla="*/ 167 w 793"/>
                <a:gd name="T35" fmla="*/ 2003 h 2509"/>
                <a:gd name="T36" fmla="*/ 416 w 793"/>
                <a:gd name="T37" fmla="*/ 1476 h 2509"/>
                <a:gd name="T38" fmla="*/ 513 w 793"/>
                <a:gd name="T39" fmla="*/ 1281 h 2509"/>
                <a:gd name="T40" fmla="*/ 551 w 793"/>
                <a:gd name="T41" fmla="*/ 1200 h 2509"/>
                <a:gd name="T42" fmla="*/ 623 w 793"/>
                <a:gd name="T43" fmla="*/ 1020 h 2509"/>
                <a:gd name="T44" fmla="*/ 687 w 793"/>
                <a:gd name="T45" fmla="*/ 839 h 2509"/>
                <a:gd name="T46" fmla="*/ 731 w 793"/>
                <a:gd name="T47" fmla="*/ 677 h 2509"/>
                <a:gd name="T48" fmla="*/ 743 w 793"/>
                <a:gd name="T49" fmla="*/ 615 h 2509"/>
                <a:gd name="T50" fmla="*/ 762 w 793"/>
                <a:gd name="T51" fmla="*/ 513 h 2509"/>
                <a:gd name="T52" fmla="*/ 790 w 793"/>
                <a:gd name="T53" fmla="*/ 417 h 2509"/>
                <a:gd name="T54" fmla="*/ 793 w 793"/>
                <a:gd name="T55" fmla="*/ 411 h 2509"/>
                <a:gd name="T56" fmla="*/ 641 w 793"/>
                <a:gd name="T57" fmla="*/ 283 h 2509"/>
                <a:gd name="T58" fmla="*/ 717 w 793"/>
                <a:gd name="T59" fmla="*/ 283 h 2509"/>
                <a:gd name="T60" fmla="*/ 707 w 793"/>
                <a:gd name="T61" fmla="*/ 270 h 2509"/>
                <a:gd name="T62" fmla="*/ 652 w 793"/>
                <a:gd name="T63" fmla="*/ 206 h 2509"/>
                <a:gd name="T64" fmla="*/ 609 w 793"/>
                <a:gd name="T65" fmla="*/ 166 h 2509"/>
                <a:gd name="T66" fmla="*/ 589 w 793"/>
                <a:gd name="T67" fmla="*/ 155 h 2509"/>
                <a:gd name="T68" fmla="*/ 547 w 793"/>
                <a:gd name="T69" fmla="*/ 132 h 2509"/>
                <a:gd name="T70" fmla="*/ 481 w 793"/>
                <a:gd name="T71" fmla="*/ 83 h 2509"/>
                <a:gd name="T72" fmla="*/ 446 w 793"/>
                <a:gd name="T73" fmla="*/ 45 h 2509"/>
                <a:gd name="T74" fmla="*/ 436 w 793"/>
                <a:gd name="T75" fmla="*/ 26 h 2509"/>
                <a:gd name="T76" fmla="*/ 436 w 793"/>
                <a:gd name="T77" fmla="*/ 11 h 2509"/>
                <a:gd name="T78" fmla="*/ 426 w 793"/>
                <a:gd name="T79" fmla="*/ 0 h 2509"/>
                <a:gd name="T80" fmla="*/ 410 w 793"/>
                <a:gd name="T81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3" h="2509">
                  <a:moveTo>
                    <a:pt x="410" y="0"/>
                  </a:moveTo>
                  <a:lnTo>
                    <a:pt x="413" y="13"/>
                  </a:lnTo>
                  <a:lnTo>
                    <a:pt x="422" y="90"/>
                  </a:lnTo>
                  <a:lnTo>
                    <a:pt x="417" y="150"/>
                  </a:lnTo>
                  <a:lnTo>
                    <a:pt x="410" y="180"/>
                  </a:lnTo>
                  <a:lnTo>
                    <a:pt x="407" y="296"/>
                  </a:lnTo>
                  <a:lnTo>
                    <a:pt x="380" y="683"/>
                  </a:lnTo>
                  <a:lnTo>
                    <a:pt x="351" y="945"/>
                  </a:lnTo>
                  <a:lnTo>
                    <a:pt x="333" y="1050"/>
                  </a:lnTo>
                  <a:lnTo>
                    <a:pt x="230" y="1422"/>
                  </a:lnTo>
                  <a:lnTo>
                    <a:pt x="102" y="1870"/>
                  </a:lnTo>
                  <a:lnTo>
                    <a:pt x="68" y="2001"/>
                  </a:lnTo>
                  <a:lnTo>
                    <a:pt x="20" y="2250"/>
                  </a:lnTo>
                  <a:lnTo>
                    <a:pt x="0" y="2381"/>
                  </a:lnTo>
                  <a:lnTo>
                    <a:pt x="0" y="2509"/>
                  </a:lnTo>
                  <a:lnTo>
                    <a:pt x="26" y="2407"/>
                  </a:lnTo>
                  <a:lnTo>
                    <a:pt x="102" y="2150"/>
                  </a:lnTo>
                  <a:lnTo>
                    <a:pt x="167" y="2003"/>
                  </a:lnTo>
                  <a:lnTo>
                    <a:pt x="416" y="1476"/>
                  </a:lnTo>
                  <a:lnTo>
                    <a:pt x="513" y="1281"/>
                  </a:lnTo>
                  <a:lnTo>
                    <a:pt x="551" y="1200"/>
                  </a:lnTo>
                  <a:lnTo>
                    <a:pt x="623" y="1020"/>
                  </a:lnTo>
                  <a:lnTo>
                    <a:pt x="687" y="839"/>
                  </a:lnTo>
                  <a:lnTo>
                    <a:pt x="731" y="677"/>
                  </a:lnTo>
                  <a:lnTo>
                    <a:pt x="743" y="615"/>
                  </a:lnTo>
                  <a:lnTo>
                    <a:pt x="762" y="513"/>
                  </a:lnTo>
                  <a:lnTo>
                    <a:pt x="790" y="417"/>
                  </a:lnTo>
                  <a:lnTo>
                    <a:pt x="793" y="411"/>
                  </a:lnTo>
                  <a:lnTo>
                    <a:pt x="641" y="283"/>
                  </a:lnTo>
                  <a:lnTo>
                    <a:pt x="717" y="283"/>
                  </a:lnTo>
                  <a:lnTo>
                    <a:pt x="707" y="270"/>
                  </a:lnTo>
                  <a:lnTo>
                    <a:pt x="652" y="206"/>
                  </a:lnTo>
                  <a:lnTo>
                    <a:pt x="609" y="166"/>
                  </a:lnTo>
                  <a:lnTo>
                    <a:pt x="589" y="155"/>
                  </a:lnTo>
                  <a:lnTo>
                    <a:pt x="547" y="132"/>
                  </a:lnTo>
                  <a:lnTo>
                    <a:pt x="481" y="83"/>
                  </a:lnTo>
                  <a:lnTo>
                    <a:pt x="446" y="45"/>
                  </a:lnTo>
                  <a:lnTo>
                    <a:pt x="436" y="26"/>
                  </a:lnTo>
                  <a:lnTo>
                    <a:pt x="436" y="11"/>
                  </a:lnTo>
                  <a:lnTo>
                    <a:pt x="426" y="0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5"/>
            <p:cNvSpPr>
              <a:spLocks/>
            </p:cNvSpPr>
            <p:nvPr/>
          </p:nvSpPr>
          <p:spPr bwMode="auto">
            <a:xfrm>
              <a:off x="3485" y="1587"/>
              <a:ext cx="291" cy="700"/>
            </a:xfrm>
            <a:custGeom>
              <a:avLst/>
              <a:gdLst>
                <a:gd name="T0" fmla="*/ 384 w 871"/>
                <a:gd name="T1" fmla="*/ 0 h 2100"/>
                <a:gd name="T2" fmla="*/ 384 w 871"/>
                <a:gd name="T3" fmla="*/ 48 h 2100"/>
                <a:gd name="T4" fmla="*/ 390 w 871"/>
                <a:gd name="T5" fmla="*/ 306 h 2100"/>
                <a:gd name="T6" fmla="*/ 401 w 871"/>
                <a:gd name="T7" fmla="*/ 490 h 2100"/>
                <a:gd name="T8" fmla="*/ 410 w 871"/>
                <a:gd name="T9" fmla="*/ 563 h 2100"/>
                <a:gd name="T10" fmla="*/ 426 w 871"/>
                <a:gd name="T11" fmla="*/ 644 h 2100"/>
                <a:gd name="T12" fmla="*/ 512 w 871"/>
                <a:gd name="T13" fmla="*/ 961 h 2100"/>
                <a:gd name="T14" fmla="*/ 627 w 871"/>
                <a:gd name="T15" fmla="*/ 1344 h 2100"/>
                <a:gd name="T16" fmla="*/ 734 w 871"/>
                <a:gd name="T17" fmla="*/ 1661 h 2100"/>
                <a:gd name="T18" fmla="*/ 768 w 871"/>
                <a:gd name="T19" fmla="*/ 1741 h 2100"/>
                <a:gd name="T20" fmla="*/ 794 w 871"/>
                <a:gd name="T21" fmla="*/ 1800 h 2100"/>
                <a:gd name="T22" fmla="*/ 835 w 871"/>
                <a:gd name="T23" fmla="*/ 1923 h 2100"/>
                <a:gd name="T24" fmla="*/ 866 w 871"/>
                <a:gd name="T25" fmla="*/ 2074 h 2100"/>
                <a:gd name="T26" fmla="*/ 871 w 871"/>
                <a:gd name="T27" fmla="*/ 2100 h 2100"/>
                <a:gd name="T28" fmla="*/ 863 w 871"/>
                <a:gd name="T29" fmla="*/ 2093 h 2100"/>
                <a:gd name="T30" fmla="*/ 777 w 871"/>
                <a:gd name="T31" fmla="*/ 1977 h 2100"/>
                <a:gd name="T32" fmla="*/ 691 w 871"/>
                <a:gd name="T33" fmla="*/ 1844 h 2100"/>
                <a:gd name="T34" fmla="*/ 636 w 871"/>
                <a:gd name="T35" fmla="*/ 1753 h 2100"/>
                <a:gd name="T36" fmla="*/ 485 w 871"/>
                <a:gd name="T37" fmla="*/ 1478 h 2100"/>
                <a:gd name="T38" fmla="*/ 322 w 871"/>
                <a:gd name="T39" fmla="*/ 1167 h 2100"/>
                <a:gd name="T40" fmla="*/ 190 w 871"/>
                <a:gd name="T41" fmla="*/ 900 h 2100"/>
                <a:gd name="T42" fmla="*/ 154 w 871"/>
                <a:gd name="T43" fmla="*/ 820 h 2100"/>
                <a:gd name="T44" fmla="*/ 96 w 871"/>
                <a:gd name="T45" fmla="*/ 694 h 2100"/>
                <a:gd name="T46" fmla="*/ 10 w 871"/>
                <a:gd name="T47" fmla="*/ 464 h 2100"/>
                <a:gd name="T48" fmla="*/ 0 w 871"/>
                <a:gd name="T49" fmla="*/ 435 h 2100"/>
                <a:gd name="T50" fmla="*/ 154 w 871"/>
                <a:gd name="T51" fmla="*/ 333 h 2100"/>
                <a:gd name="T52" fmla="*/ 102 w 871"/>
                <a:gd name="T53" fmla="*/ 333 h 2100"/>
                <a:gd name="T54" fmla="*/ 108 w 871"/>
                <a:gd name="T55" fmla="*/ 310 h 2100"/>
                <a:gd name="T56" fmla="*/ 129 w 871"/>
                <a:gd name="T57" fmla="*/ 265 h 2100"/>
                <a:gd name="T58" fmla="*/ 175 w 871"/>
                <a:gd name="T59" fmla="*/ 205 h 2100"/>
                <a:gd name="T60" fmla="*/ 256 w 871"/>
                <a:gd name="T61" fmla="*/ 129 h 2100"/>
                <a:gd name="T62" fmla="*/ 344 w 871"/>
                <a:gd name="T63" fmla="*/ 46 h 2100"/>
                <a:gd name="T64" fmla="*/ 384 w 871"/>
                <a:gd name="T65" fmla="*/ 0 h 2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1" h="2100">
                  <a:moveTo>
                    <a:pt x="384" y="0"/>
                  </a:moveTo>
                  <a:lnTo>
                    <a:pt x="384" y="48"/>
                  </a:lnTo>
                  <a:lnTo>
                    <a:pt x="390" y="306"/>
                  </a:lnTo>
                  <a:lnTo>
                    <a:pt x="401" y="490"/>
                  </a:lnTo>
                  <a:lnTo>
                    <a:pt x="410" y="563"/>
                  </a:lnTo>
                  <a:lnTo>
                    <a:pt x="426" y="644"/>
                  </a:lnTo>
                  <a:lnTo>
                    <a:pt x="512" y="961"/>
                  </a:lnTo>
                  <a:lnTo>
                    <a:pt x="627" y="1344"/>
                  </a:lnTo>
                  <a:lnTo>
                    <a:pt x="734" y="1661"/>
                  </a:lnTo>
                  <a:lnTo>
                    <a:pt x="768" y="1741"/>
                  </a:lnTo>
                  <a:lnTo>
                    <a:pt x="794" y="1800"/>
                  </a:lnTo>
                  <a:lnTo>
                    <a:pt x="835" y="1923"/>
                  </a:lnTo>
                  <a:lnTo>
                    <a:pt x="866" y="2074"/>
                  </a:lnTo>
                  <a:lnTo>
                    <a:pt x="871" y="2100"/>
                  </a:lnTo>
                  <a:lnTo>
                    <a:pt x="863" y="2093"/>
                  </a:lnTo>
                  <a:lnTo>
                    <a:pt x="777" y="1977"/>
                  </a:lnTo>
                  <a:lnTo>
                    <a:pt x="691" y="1844"/>
                  </a:lnTo>
                  <a:lnTo>
                    <a:pt x="636" y="1753"/>
                  </a:lnTo>
                  <a:lnTo>
                    <a:pt x="485" y="1478"/>
                  </a:lnTo>
                  <a:lnTo>
                    <a:pt x="322" y="1167"/>
                  </a:lnTo>
                  <a:lnTo>
                    <a:pt x="190" y="900"/>
                  </a:lnTo>
                  <a:lnTo>
                    <a:pt x="154" y="820"/>
                  </a:lnTo>
                  <a:lnTo>
                    <a:pt x="96" y="694"/>
                  </a:lnTo>
                  <a:lnTo>
                    <a:pt x="10" y="464"/>
                  </a:lnTo>
                  <a:lnTo>
                    <a:pt x="0" y="435"/>
                  </a:lnTo>
                  <a:lnTo>
                    <a:pt x="154" y="333"/>
                  </a:lnTo>
                  <a:lnTo>
                    <a:pt x="102" y="333"/>
                  </a:lnTo>
                  <a:lnTo>
                    <a:pt x="108" y="310"/>
                  </a:lnTo>
                  <a:lnTo>
                    <a:pt x="129" y="265"/>
                  </a:lnTo>
                  <a:lnTo>
                    <a:pt x="175" y="205"/>
                  </a:lnTo>
                  <a:lnTo>
                    <a:pt x="256" y="129"/>
                  </a:lnTo>
                  <a:lnTo>
                    <a:pt x="344" y="4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6"/>
            <p:cNvSpPr>
              <a:spLocks/>
            </p:cNvSpPr>
            <p:nvPr/>
          </p:nvSpPr>
          <p:spPr bwMode="auto">
            <a:xfrm>
              <a:off x="3187" y="1766"/>
              <a:ext cx="239" cy="1450"/>
            </a:xfrm>
            <a:custGeom>
              <a:avLst/>
              <a:gdLst>
                <a:gd name="T0" fmla="*/ 333 w 717"/>
                <a:gd name="T1" fmla="*/ 0 h 4351"/>
                <a:gd name="T2" fmla="*/ 359 w 717"/>
                <a:gd name="T3" fmla="*/ 77 h 4351"/>
                <a:gd name="T4" fmla="*/ 485 w 717"/>
                <a:gd name="T5" fmla="*/ 488 h 4351"/>
                <a:gd name="T6" fmla="*/ 564 w 717"/>
                <a:gd name="T7" fmla="*/ 780 h 4351"/>
                <a:gd name="T8" fmla="*/ 589 w 717"/>
                <a:gd name="T9" fmla="*/ 895 h 4351"/>
                <a:gd name="T10" fmla="*/ 678 w 717"/>
                <a:gd name="T11" fmla="*/ 1382 h 4351"/>
                <a:gd name="T12" fmla="*/ 717 w 717"/>
                <a:gd name="T13" fmla="*/ 1562 h 4351"/>
                <a:gd name="T14" fmla="*/ 691 w 717"/>
                <a:gd name="T15" fmla="*/ 1664 h 4351"/>
                <a:gd name="T16" fmla="*/ 639 w 717"/>
                <a:gd name="T17" fmla="*/ 1894 h 4351"/>
                <a:gd name="T18" fmla="*/ 636 w 717"/>
                <a:gd name="T19" fmla="*/ 1968 h 4351"/>
                <a:gd name="T20" fmla="*/ 608 w 717"/>
                <a:gd name="T21" fmla="*/ 2226 h 4351"/>
                <a:gd name="T22" fmla="*/ 570 w 717"/>
                <a:gd name="T23" fmla="*/ 2528 h 4351"/>
                <a:gd name="T24" fmla="*/ 541 w 717"/>
                <a:gd name="T25" fmla="*/ 2777 h 4351"/>
                <a:gd name="T26" fmla="*/ 537 w 717"/>
                <a:gd name="T27" fmla="*/ 2842 h 4351"/>
                <a:gd name="T28" fmla="*/ 537 w 717"/>
                <a:gd name="T29" fmla="*/ 3097 h 4351"/>
                <a:gd name="T30" fmla="*/ 541 w 717"/>
                <a:gd name="T31" fmla="*/ 3193 h 4351"/>
                <a:gd name="T32" fmla="*/ 560 w 717"/>
                <a:gd name="T33" fmla="*/ 3385 h 4351"/>
                <a:gd name="T34" fmla="*/ 563 w 717"/>
                <a:gd name="T35" fmla="*/ 3481 h 4351"/>
                <a:gd name="T36" fmla="*/ 566 w 717"/>
                <a:gd name="T37" fmla="*/ 3622 h 4351"/>
                <a:gd name="T38" fmla="*/ 586 w 717"/>
                <a:gd name="T39" fmla="*/ 3919 h 4351"/>
                <a:gd name="T40" fmla="*/ 589 w 717"/>
                <a:gd name="T41" fmla="*/ 4044 h 4351"/>
                <a:gd name="T42" fmla="*/ 589 w 717"/>
                <a:gd name="T43" fmla="*/ 4172 h 4351"/>
                <a:gd name="T44" fmla="*/ 582 w 717"/>
                <a:gd name="T45" fmla="*/ 4169 h 4351"/>
                <a:gd name="T46" fmla="*/ 517 w 717"/>
                <a:gd name="T47" fmla="*/ 4161 h 4351"/>
                <a:gd name="T48" fmla="*/ 438 w 717"/>
                <a:gd name="T49" fmla="*/ 4164 h 4351"/>
                <a:gd name="T50" fmla="*/ 384 w 717"/>
                <a:gd name="T51" fmla="*/ 4172 h 4351"/>
                <a:gd name="T52" fmla="*/ 354 w 717"/>
                <a:gd name="T53" fmla="*/ 4178 h 4351"/>
                <a:gd name="T54" fmla="*/ 294 w 717"/>
                <a:gd name="T55" fmla="*/ 4198 h 4351"/>
                <a:gd name="T56" fmla="*/ 203 w 717"/>
                <a:gd name="T57" fmla="*/ 4240 h 4351"/>
                <a:gd name="T58" fmla="*/ 52 w 717"/>
                <a:gd name="T59" fmla="*/ 4332 h 4351"/>
                <a:gd name="T60" fmla="*/ 26 w 717"/>
                <a:gd name="T61" fmla="*/ 4351 h 4351"/>
                <a:gd name="T62" fmla="*/ 23 w 717"/>
                <a:gd name="T63" fmla="*/ 4326 h 4351"/>
                <a:gd name="T64" fmla="*/ 3 w 717"/>
                <a:gd name="T65" fmla="*/ 4105 h 4351"/>
                <a:gd name="T66" fmla="*/ 0 w 717"/>
                <a:gd name="T67" fmla="*/ 3968 h 4351"/>
                <a:gd name="T68" fmla="*/ 0 w 717"/>
                <a:gd name="T69" fmla="*/ 2662 h 4351"/>
                <a:gd name="T70" fmla="*/ 7 w 717"/>
                <a:gd name="T71" fmla="*/ 2377 h 4351"/>
                <a:gd name="T72" fmla="*/ 53 w 717"/>
                <a:gd name="T73" fmla="*/ 1284 h 4351"/>
                <a:gd name="T74" fmla="*/ 69 w 717"/>
                <a:gd name="T75" fmla="*/ 999 h 4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7" h="4351">
                  <a:moveTo>
                    <a:pt x="333" y="0"/>
                  </a:moveTo>
                  <a:lnTo>
                    <a:pt x="359" y="77"/>
                  </a:lnTo>
                  <a:lnTo>
                    <a:pt x="485" y="488"/>
                  </a:lnTo>
                  <a:lnTo>
                    <a:pt x="564" y="780"/>
                  </a:lnTo>
                  <a:lnTo>
                    <a:pt x="589" y="895"/>
                  </a:lnTo>
                  <a:lnTo>
                    <a:pt x="678" y="1382"/>
                  </a:lnTo>
                  <a:lnTo>
                    <a:pt x="717" y="1562"/>
                  </a:lnTo>
                  <a:lnTo>
                    <a:pt x="691" y="1664"/>
                  </a:lnTo>
                  <a:lnTo>
                    <a:pt x="639" y="1894"/>
                  </a:lnTo>
                  <a:lnTo>
                    <a:pt x="636" y="1968"/>
                  </a:lnTo>
                  <a:lnTo>
                    <a:pt x="608" y="2226"/>
                  </a:lnTo>
                  <a:lnTo>
                    <a:pt x="570" y="2528"/>
                  </a:lnTo>
                  <a:lnTo>
                    <a:pt x="541" y="2777"/>
                  </a:lnTo>
                  <a:lnTo>
                    <a:pt x="537" y="2842"/>
                  </a:lnTo>
                  <a:lnTo>
                    <a:pt x="537" y="3097"/>
                  </a:lnTo>
                  <a:lnTo>
                    <a:pt x="541" y="3193"/>
                  </a:lnTo>
                  <a:lnTo>
                    <a:pt x="560" y="3385"/>
                  </a:lnTo>
                  <a:lnTo>
                    <a:pt x="563" y="3481"/>
                  </a:lnTo>
                  <a:lnTo>
                    <a:pt x="566" y="3622"/>
                  </a:lnTo>
                  <a:lnTo>
                    <a:pt x="586" y="3919"/>
                  </a:lnTo>
                  <a:lnTo>
                    <a:pt x="589" y="4044"/>
                  </a:lnTo>
                  <a:lnTo>
                    <a:pt x="589" y="4172"/>
                  </a:lnTo>
                  <a:lnTo>
                    <a:pt x="582" y="4169"/>
                  </a:lnTo>
                  <a:lnTo>
                    <a:pt x="517" y="4161"/>
                  </a:lnTo>
                  <a:lnTo>
                    <a:pt x="438" y="4164"/>
                  </a:lnTo>
                  <a:lnTo>
                    <a:pt x="384" y="4172"/>
                  </a:lnTo>
                  <a:lnTo>
                    <a:pt x="354" y="4178"/>
                  </a:lnTo>
                  <a:lnTo>
                    <a:pt x="294" y="4198"/>
                  </a:lnTo>
                  <a:lnTo>
                    <a:pt x="203" y="4240"/>
                  </a:lnTo>
                  <a:lnTo>
                    <a:pt x="52" y="4332"/>
                  </a:lnTo>
                  <a:lnTo>
                    <a:pt x="26" y="4351"/>
                  </a:lnTo>
                  <a:lnTo>
                    <a:pt x="23" y="4326"/>
                  </a:lnTo>
                  <a:lnTo>
                    <a:pt x="3" y="4105"/>
                  </a:lnTo>
                  <a:lnTo>
                    <a:pt x="0" y="3968"/>
                  </a:lnTo>
                  <a:lnTo>
                    <a:pt x="0" y="2662"/>
                  </a:lnTo>
                  <a:lnTo>
                    <a:pt x="7" y="2377"/>
                  </a:lnTo>
                  <a:lnTo>
                    <a:pt x="53" y="1284"/>
                  </a:lnTo>
                  <a:lnTo>
                    <a:pt x="69" y="9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3596" y="1578"/>
              <a:ext cx="154" cy="196"/>
            </a:xfrm>
            <a:custGeom>
              <a:avLst/>
              <a:gdLst>
                <a:gd name="T0" fmla="*/ 78 w 461"/>
                <a:gd name="T1" fmla="*/ 0 h 589"/>
                <a:gd name="T2" fmla="*/ 112 w 461"/>
                <a:gd name="T3" fmla="*/ 29 h 589"/>
                <a:gd name="T4" fmla="*/ 295 w 461"/>
                <a:gd name="T5" fmla="*/ 165 h 589"/>
                <a:gd name="T6" fmla="*/ 389 w 461"/>
                <a:gd name="T7" fmla="*/ 224 h 589"/>
                <a:gd name="T8" fmla="*/ 441 w 461"/>
                <a:gd name="T9" fmla="*/ 250 h 589"/>
                <a:gd name="T10" fmla="*/ 461 w 461"/>
                <a:gd name="T11" fmla="*/ 257 h 589"/>
                <a:gd name="T12" fmla="*/ 436 w 461"/>
                <a:gd name="T13" fmla="*/ 278 h 589"/>
                <a:gd name="T14" fmla="*/ 297 w 461"/>
                <a:gd name="T15" fmla="*/ 415 h 589"/>
                <a:gd name="T16" fmla="*/ 196 w 461"/>
                <a:gd name="T17" fmla="*/ 530 h 589"/>
                <a:gd name="T18" fmla="*/ 154 w 461"/>
                <a:gd name="T19" fmla="*/ 589 h 589"/>
                <a:gd name="T20" fmla="*/ 115 w 461"/>
                <a:gd name="T21" fmla="*/ 500 h 589"/>
                <a:gd name="T22" fmla="*/ 52 w 461"/>
                <a:gd name="T23" fmla="*/ 359 h 589"/>
                <a:gd name="T24" fmla="*/ 33 w 461"/>
                <a:gd name="T25" fmla="*/ 324 h 589"/>
                <a:gd name="T26" fmla="*/ 5 w 461"/>
                <a:gd name="T27" fmla="*/ 276 h 589"/>
                <a:gd name="T28" fmla="*/ 0 w 461"/>
                <a:gd name="T29" fmla="*/ 257 h 589"/>
                <a:gd name="T30" fmla="*/ 5 w 461"/>
                <a:gd name="T31" fmla="*/ 234 h 589"/>
                <a:gd name="T32" fmla="*/ 30 w 461"/>
                <a:gd name="T33" fmla="*/ 116 h 589"/>
                <a:gd name="T34" fmla="*/ 59 w 461"/>
                <a:gd name="T35" fmla="*/ 32 h 589"/>
                <a:gd name="T36" fmla="*/ 78 w 461"/>
                <a:gd name="T3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1" h="589">
                  <a:moveTo>
                    <a:pt x="78" y="0"/>
                  </a:moveTo>
                  <a:lnTo>
                    <a:pt x="112" y="29"/>
                  </a:lnTo>
                  <a:lnTo>
                    <a:pt x="295" y="165"/>
                  </a:lnTo>
                  <a:lnTo>
                    <a:pt x="389" y="224"/>
                  </a:lnTo>
                  <a:lnTo>
                    <a:pt x="441" y="250"/>
                  </a:lnTo>
                  <a:lnTo>
                    <a:pt x="461" y="257"/>
                  </a:lnTo>
                  <a:lnTo>
                    <a:pt x="436" y="278"/>
                  </a:lnTo>
                  <a:lnTo>
                    <a:pt x="297" y="415"/>
                  </a:lnTo>
                  <a:lnTo>
                    <a:pt x="196" y="530"/>
                  </a:lnTo>
                  <a:lnTo>
                    <a:pt x="154" y="589"/>
                  </a:lnTo>
                  <a:lnTo>
                    <a:pt x="115" y="500"/>
                  </a:lnTo>
                  <a:lnTo>
                    <a:pt x="52" y="359"/>
                  </a:lnTo>
                  <a:lnTo>
                    <a:pt x="33" y="324"/>
                  </a:lnTo>
                  <a:lnTo>
                    <a:pt x="5" y="276"/>
                  </a:lnTo>
                  <a:lnTo>
                    <a:pt x="0" y="257"/>
                  </a:lnTo>
                  <a:lnTo>
                    <a:pt x="5" y="234"/>
                  </a:lnTo>
                  <a:lnTo>
                    <a:pt x="30" y="116"/>
                  </a:lnTo>
                  <a:lnTo>
                    <a:pt x="59" y="3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28"/>
            <p:cNvSpPr>
              <a:spLocks/>
            </p:cNvSpPr>
            <p:nvPr/>
          </p:nvSpPr>
          <p:spPr bwMode="auto">
            <a:xfrm>
              <a:off x="3073" y="3344"/>
              <a:ext cx="413" cy="783"/>
            </a:xfrm>
            <a:custGeom>
              <a:avLst/>
              <a:gdLst>
                <a:gd name="T0" fmla="*/ 7 w 1239"/>
                <a:gd name="T1" fmla="*/ 1695 h 2347"/>
                <a:gd name="T2" fmla="*/ 6 w 1239"/>
                <a:gd name="T3" fmla="*/ 1810 h 2347"/>
                <a:gd name="T4" fmla="*/ 43 w 1239"/>
                <a:gd name="T5" fmla="*/ 1894 h 2347"/>
                <a:gd name="T6" fmla="*/ 111 w 1239"/>
                <a:gd name="T7" fmla="*/ 1946 h 2347"/>
                <a:gd name="T8" fmla="*/ 550 w 1239"/>
                <a:gd name="T9" fmla="*/ 2219 h 2347"/>
                <a:gd name="T10" fmla="*/ 750 w 1239"/>
                <a:gd name="T11" fmla="*/ 2330 h 2347"/>
                <a:gd name="T12" fmla="*/ 836 w 1239"/>
                <a:gd name="T13" fmla="*/ 2347 h 2347"/>
                <a:gd name="T14" fmla="*/ 936 w 1239"/>
                <a:gd name="T15" fmla="*/ 2322 h 2347"/>
                <a:gd name="T16" fmla="*/ 959 w 1239"/>
                <a:gd name="T17" fmla="*/ 2307 h 2347"/>
                <a:gd name="T18" fmla="*/ 1045 w 1239"/>
                <a:gd name="T19" fmla="*/ 2319 h 2347"/>
                <a:gd name="T20" fmla="*/ 1113 w 1239"/>
                <a:gd name="T21" fmla="*/ 2278 h 2347"/>
                <a:gd name="T22" fmla="*/ 1160 w 1239"/>
                <a:gd name="T23" fmla="*/ 2202 h 2347"/>
                <a:gd name="T24" fmla="*/ 1186 w 1239"/>
                <a:gd name="T25" fmla="*/ 2049 h 2347"/>
                <a:gd name="T26" fmla="*/ 1234 w 1239"/>
                <a:gd name="T27" fmla="*/ 1304 h 2347"/>
                <a:gd name="T28" fmla="*/ 1239 w 1239"/>
                <a:gd name="T29" fmla="*/ 1008 h 2347"/>
                <a:gd name="T30" fmla="*/ 1215 w 1239"/>
                <a:gd name="T31" fmla="*/ 618 h 2347"/>
                <a:gd name="T32" fmla="*/ 1157 w 1239"/>
                <a:gd name="T33" fmla="*/ 404 h 2347"/>
                <a:gd name="T34" fmla="*/ 1108 w 1239"/>
                <a:gd name="T35" fmla="*/ 317 h 2347"/>
                <a:gd name="T36" fmla="*/ 956 w 1239"/>
                <a:gd name="T37" fmla="*/ 173 h 2347"/>
                <a:gd name="T38" fmla="*/ 772 w 1239"/>
                <a:gd name="T39" fmla="*/ 71 h 2347"/>
                <a:gd name="T40" fmla="*/ 603 w 1239"/>
                <a:gd name="T41" fmla="*/ 13 h 2347"/>
                <a:gd name="T42" fmla="*/ 520 w 1239"/>
                <a:gd name="T43" fmla="*/ 0 h 2347"/>
                <a:gd name="T44" fmla="*/ 397 w 1239"/>
                <a:gd name="T45" fmla="*/ 18 h 2347"/>
                <a:gd name="T46" fmla="*/ 306 w 1239"/>
                <a:gd name="T47" fmla="*/ 62 h 2347"/>
                <a:gd name="T48" fmla="*/ 240 w 1239"/>
                <a:gd name="T49" fmla="*/ 143 h 2347"/>
                <a:gd name="T50" fmla="*/ 213 w 1239"/>
                <a:gd name="T51" fmla="*/ 231 h 2347"/>
                <a:gd name="T52" fmla="*/ 214 w 1239"/>
                <a:gd name="T53" fmla="*/ 345 h 2347"/>
                <a:gd name="T54" fmla="*/ 322 w 1239"/>
                <a:gd name="T55" fmla="*/ 702 h 2347"/>
                <a:gd name="T56" fmla="*/ 337 w 1239"/>
                <a:gd name="T57" fmla="*/ 769 h 2347"/>
                <a:gd name="T58" fmla="*/ 229 w 1239"/>
                <a:gd name="T59" fmla="*/ 1263 h 2347"/>
                <a:gd name="T60" fmla="*/ 115 w 1239"/>
                <a:gd name="T61" fmla="*/ 1567 h 2347"/>
                <a:gd name="T62" fmla="*/ 27 w 1239"/>
                <a:gd name="T63" fmla="*/ 1679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9" h="2347">
                  <a:moveTo>
                    <a:pt x="8" y="1689"/>
                  </a:moveTo>
                  <a:lnTo>
                    <a:pt x="7" y="1695"/>
                  </a:lnTo>
                  <a:lnTo>
                    <a:pt x="0" y="1750"/>
                  </a:lnTo>
                  <a:lnTo>
                    <a:pt x="6" y="1810"/>
                  </a:lnTo>
                  <a:lnTo>
                    <a:pt x="18" y="1852"/>
                  </a:lnTo>
                  <a:lnTo>
                    <a:pt x="43" y="1894"/>
                  </a:lnTo>
                  <a:lnTo>
                    <a:pt x="83" y="1931"/>
                  </a:lnTo>
                  <a:lnTo>
                    <a:pt x="111" y="1946"/>
                  </a:lnTo>
                  <a:lnTo>
                    <a:pt x="245" y="2029"/>
                  </a:lnTo>
                  <a:lnTo>
                    <a:pt x="550" y="2219"/>
                  </a:lnTo>
                  <a:lnTo>
                    <a:pt x="711" y="2313"/>
                  </a:lnTo>
                  <a:lnTo>
                    <a:pt x="750" y="2330"/>
                  </a:lnTo>
                  <a:lnTo>
                    <a:pt x="779" y="2339"/>
                  </a:lnTo>
                  <a:lnTo>
                    <a:pt x="836" y="2347"/>
                  </a:lnTo>
                  <a:lnTo>
                    <a:pt x="888" y="2343"/>
                  </a:lnTo>
                  <a:lnTo>
                    <a:pt x="936" y="2322"/>
                  </a:lnTo>
                  <a:lnTo>
                    <a:pt x="956" y="2304"/>
                  </a:lnTo>
                  <a:lnTo>
                    <a:pt x="959" y="2307"/>
                  </a:lnTo>
                  <a:lnTo>
                    <a:pt x="999" y="2320"/>
                  </a:lnTo>
                  <a:lnTo>
                    <a:pt x="1045" y="2319"/>
                  </a:lnTo>
                  <a:lnTo>
                    <a:pt x="1078" y="2306"/>
                  </a:lnTo>
                  <a:lnTo>
                    <a:pt x="1113" y="2278"/>
                  </a:lnTo>
                  <a:lnTo>
                    <a:pt x="1146" y="2234"/>
                  </a:lnTo>
                  <a:lnTo>
                    <a:pt x="1160" y="2202"/>
                  </a:lnTo>
                  <a:lnTo>
                    <a:pt x="1169" y="2165"/>
                  </a:lnTo>
                  <a:lnTo>
                    <a:pt x="1186" y="2049"/>
                  </a:lnTo>
                  <a:lnTo>
                    <a:pt x="1208" y="1819"/>
                  </a:lnTo>
                  <a:lnTo>
                    <a:pt x="1234" y="1304"/>
                  </a:lnTo>
                  <a:lnTo>
                    <a:pt x="1237" y="1126"/>
                  </a:lnTo>
                  <a:lnTo>
                    <a:pt x="1239" y="1008"/>
                  </a:lnTo>
                  <a:lnTo>
                    <a:pt x="1229" y="735"/>
                  </a:lnTo>
                  <a:lnTo>
                    <a:pt x="1215" y="618"/>
                  </a:lnTo>
                  <a:lnTo>
                    <a:pt x="1192" y="506"/>
                  </a:lnTo>
                  <a:lnTo>
                    <a:pt x="1157" y="404"/>
                  </a:lnTo>
                  <a:lnTo>
                    <a:pt x="1134" y="359"/>
                  </a:lnTo>
                  <a:lnTo>
                    <a:pt x="1108" y="317"/>
                  </a:lnTo>
                  <a:lnTo>
                    <a:pt x="1039" y="239"/>
                  </a:lnTo>
                  <a:lnTo>
                    <a:pt x="956" y="173"/>
                  </a:lnTo>
                  <a:lnTo>
                    <a:pt x="865" y="117"/>
                  </a:lnTo>
                  <a:lnTo>
                    <a:pt x="772" y="71"/>
                  </a:lnTo>
                  <a:lnTo>
                    <a:pt x="682" y="36"/>
                  </a:lnTo>
                  <a:lnTo>
                    <a:pt x="603" y="13"/>
                  </a:lnTo>
                  <a:lnTo>
                    <a:pt x="541" y="2"/>
                  </a:lnTo>
                  <a:lnTo>
                    <a:pt x="520" y="0"/>
                  </a:lnTo>
                  <a:lnTo>
                    <a:pt x="472" y="2"/>
                  </a:lnTo>
                  <a:lnTo>
                    <a:pt x="397" y="18"/>
                  </a:lnTo>
                  <a:lnTo>
                    <a:pt x="350" y="36"/>
                  </a:lnTo>
                  <a:lnTo>
                    <a:pt x="306" y="62"/>
                  </a:lnTo>
                  <a:lnTo>
                    <a:pt x="269" y="98"/>
                  </a:lnTo>
                  <a:lnTo>
                    <a:pt x="240" y="143"/>
                  </a:lnTo>
                  <a:lnTo>
                    <a:pt x="219" y="199"/>
                  </a:lnTo>
                  <a:lnTo>
                    <a:pt x="213" y="231"/>
                  </a:lnTo>
                  <a:lnTo>
                    <a:pt x="210" y="265"/>
                  </a:lnTo>
                  <a:lnTo>
                    <a:pt x="214" y="345"/>
                  </a:lnTo>
                  <a:lnTo>
                    <a:pt x="242" y="473"/>
                  </a:lnTo>
                  <a:lnTo>
                    <a:pt x="322" y="702"/>
                  </a:lnTo>
                  <a:lnTo>
                    <a:pt x="341" y="743"/>
                  </a:lnTo>
                  <a:lnTo>
                    <a:pt x="337" y="769"/>
                  </a:lnTo>
                  <a:lnTo>
                    <a:pt x="292" y="1011"/>
                  </a:lnTo>
                  <a:lnTo>
                    <a:pt x="229" y="1263"/>
                  </a:lnTo>
                  <a:lnTo>
                    <a:pt x="177" y="1426"/>
                  </a:lnTo>
                  <a:lnTo>
                    <a:pt x="115" y="1567"/>
                  </a:lnTo>
                  <a:lnTo>
                    <a:pt x="65" y="1643"/>
                  </a:lnTo>
                  <a:lnTo>
                    <a:pt x="27" y="1679"/>
                  </a:lnTo>
                  <a:lnTo>
                    <a:pt x="8" y="168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29"/>
            <p:cNvSpPr>
              <a:spLocks/>
            </p:cNvSpPr>
            <p:nvPr/>
          </p:nvSpPr>
          <p:spPr bwMode="auto">
            <a:xfrm>
              <a:off x="3187" y="3180"/>
              <a:ext cx="162" cy="267"/>
            </a:xfrm>
            <a:custGeom>
              <a:avLst/>
              <a:gdLst>
                <a:gd name="T0" fmla="*/ 102 w 487"/>
                <a:gd name="T1" fmla="*/ 699 h 803"/>
                <a:gd name="T2" fmla="*/ 128 w 487"/>
                <a:gd name="T3" fmla="*/ 584 h 803"/>
                <a:gd name="T4" fmla="*/ 179 w 487"/>
                <a:gd name="T5" fmla="*/ 366 h 803"/>
                <a:gd name="T6" fmla="*/ 199 w 487"/>
                <a:gd name="T7" fmla="*/ 300 h 803"/>
                <a:gd name="T8" fmla="*/ 227 w 487"/>
                <a:gd name="T9" fmla="*/ 242 h 803"/>
                <a:gd name="T10" fmla="*/ 230 w 487"/>
                <a:gd name="T11" fmla="*/ 238 h 803"/>
                <a:gd name="T12" fmla="*/ 249 w 487"/>
                <a:gd name="T13" fmla="*/ 238 h 803"/>
                <a:gd name="T14" fmla="*/ 341 w 487"/>
                <a:gd name="T15" fmla="*/ 263 h 803"/>
                <a:gd name="T16" fmla="*/ 384 w 487"/>
                <a:gd name="T17" fmla="*/ 293 h 803"/>
                <a:gd name="T18" fmla="*/ 403 w 487"/>
                <a:gd name="T19" fmla="*/ 323 h 803"/>
                <a:gd name="T20" fmla="*/ 409 w 487"/>
                <a:gd name="T21" fmla="*/ 342 h 803"/>
                <a:gd name="T22" fmla="*/ 407 w 487"/>
                <a:gd name="T23" fmla="*/ 391 h 803"/>
                <a:gd name="T24" fmla="*/ 386 w 487"/>
                <a:gd name="T25" fmla="*/ 507 h 803"/>
                <a:gd name="T26" fmla="*/ 357 w 487"/>
                <a:gd name="T27" fmla="*/ 628 h 803"/>
                <a:gd name="T28" fmla="*/ 335 w 487"/>
                <a:gd name="T29" fmla="*/ 735 h 803"/>
                <a:gd name="T30" fmla="*/ 333 w 487"/>
                <a:gd name="T31" fmla="*/ 777 h 803"/>
                <a:gd name="T32" fmla="*/ 409 w 487"/>
                <a:gd name="T33" fmla="*/ 803 h 803"/>
                <a:gd name="T34" fmla="*/ 409 w 487"/>
                <a:gd name="T35" fmla="*/ 782 h 803"/>
                <a:gd name="T36" fmla="*/ 416 w 487"/>
                <a:gd name="T37" fmla="*/ 671 h 803"/>
                <a:gd name="T38" fmla="*/ 426 w 487"/>
                <a:gd name="T39" fmla="*/ 585 h 803"/>
                <a:gd name="T40" fmla="*/ 435 w 487"/>
                <a:gd name="T41" fmla="*/ 546 h 803"/>
                <a:gd name="T42" fmla="*/ 455 w 487"/>
                <a:gd name="T43" fmla="*/ 476 h 803"/>
                <a:gd name="T44" fmla="*/ 484 w 487"/>
                <a:gd name="T45" fmla="*/ 274 h 803"/>
                <a:gd name="T46" fmla="*/ 487 w 487"/>
                <a:gd name="T47" fmla="*/ 188 h 803"/>
                <a:gd name="T48" fmla="*/ 485 w 487"/>
                <a:gd name="T49" fmla="*/ 150 h 803"/>
                <a:gd name="T50" fmla="*/ 468 w 487"/>
                <a:gd name="T51" fmla="*/ 91 h 803"/>
                <a:gd name="T52" fmla="*/ 439 w 487"/>
                <a:gd name="T53" fmla="*/ 48 h 803"/>
                <a:gd name="T54" fmla="*/ 403 w 487"/>
                <a:gd name="T55" fmla="*/ 19 h 803"/>
                <a:gd name="T56" fmla="*/ 384 w 487"/>
                <a:gd name="T57" fmla="*/ 8 h 803"/>
                <a:gd name="T58" fmla="*/ 373 w 487"/>
                <a:gd name="T59" fmla="*/ 3 h 803"/>
                <a:gd name="T60" fmla="*/ 344 w 487"/>
                <a:gd name="T61" fmla="*/ 0 h 803"/>
                <a:gd name="T62" fmla="*/ 288 w 487"/>
                <a:gd name="T63" fmla="*/ 8 h 803"/>
                <a:gd name="T64" fmla="*/ 206 w 487"/>
                <a:gd name="T65" fmla="*/ 31 h 803"/>
                <a:gd name="T66" fmla="*/ 157 w 487"/>
                <a:gd name="T67" fmla="*/ 57 h 803"/>
                <a:gd name="T68" fmla="*/ 134 w 487"/>
                <a:gd name="T69" fmla="*/ 75 h 803"/>
                <a:gd name="T70" fmla="*/ 128 w 487"/>
                <a:gd name="T71" fmla="*/ 85 h 803"/>
                <a:gd name="T72" fmla="*/ 105 w 487"/>
                <a:gd name="T73" fmla="*/ 162 h 803"/>
                <a:gd name="T74" fmla="*/ 48 w 487"/>
                <a:gd name="T75" fmla="*/ 382 h 803"/>
                <a:gd name="T76" fmla="*/ 26 w 487"/>
                <a:gd name="T77" fmla="*/ 444 h 803"/>
                <a:gd name="T78" fmla="*/ 10 w 487"/>
                <a:gd name="T79" fmla="*/ 497 h 803"/>
                <a:gd name="T80" fmla="*/ 0 w 487"/>
                <a:gd name="T81" fmla="*/ 565 h 803"/>
                <a:gd name="T82" fmla="*/ 0 w 487"/>
                <a:gd name="T83" fmla="*/ 571 h 803"/>
                <a:gd name="T84" fmla="*/ 6 w 487"/>
                <a:gd name="T85" fmla="*/ 588 h 803"/>
                <a:gd name="T86" fmla="*/ 48 w 487"/>
                <a:gd name="T87" fmla="*/ 660 h 803"/>
                <a:gd name="T88" fmla="*/ 73 w 487"/>
                <a:gd name="T89" fmla="*/ 687 h 803"/>
                <a:gd name="T90" fmla="*/ 92 w 487"/>
                <a:gd name="T91" fmla="*/ 699 h 803"/>
                <a:gd name="T92" fmla="*/ 102 w 487"/>
                <a:gd name="T93" fmla="*/ 69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7" h="803">
                  <a:moveTo>
                    <a:pt x="102" y="699"/>
                  </a:moveTo>
                  <a:lnTo>
                    <a:pt x="128" y="584"/>
                  </a:lnTo>
                  <a:lnTo>
                    <a:pt x="179" y="366"/>
                  </a:lnTo>
                  <a:lnTo>
                    <a:pt x="199" y="300"/>
                  </a:lnTo>
                  <a:lnTo>
                    <a:pt x="227" y="242"/>
                  </a:lnTo>
                  <a:lnTo>
                    <a:pt x="230" y="238"/>
                  </a:lnTo>
                  <a:lnTo>
                    <a:pt x="249" y="238"/>
                  </a:lnTo>
                  <a:lnTo>
                    <a:pt x="341" y="263"/>
                  </a:lnTo>
                  <a:lnTo>
                    <a:pt x="384" y="293"/>
                  </a:lnTo>
                  <a:lnTo>
                    <a:pt x="403" y="323"/>
                  </a:lnTo>
                  <a:lnTo>
                    <a:pt x="409" y="342"/>
                  </a:lnTo>
                  <a:lnTo>
                    <a:pt x="407" y="391"/>
                  </a:lnTo>
                  <a:lnTo>
                    <a:pt x="386" y="507"/>
                  </a:lnTo>
                  <a:lnTo>
                    <a:pt x="357" y="628"/>
                  </a:lnTo>
                  <a:lnTo>
                    <a:pt x="335" y="735"/>
                  </a:lnTo>
                  <a:lnTo>
                    <a:pt x="333" y="777"/>
                  </a:lnTo>
                  <a:lnTo>
                    <a:pt x="409" y="803"/>
                  </a:lnTo>
                  <a:lnTo>
                    <a:pt x="409" y="782"/>
                  </a:lnTo>
                  <a:lnTo>
                    <a:pt x="416" y="671"/>
                  </a:lnTo>
                  <a:lnTo>
                    <a:pt x="426" y="585"/>
                  </a:lnTo>
                  <a:lnTo>
                    <a:pt x="435" y="546"/>
                  </a:lnTo>
                  <a:lnTo>
                    <a:pt x="455" y="476"/>
                  </a:lnTo>
                  <a:lnTo>
                    <a:pt x="484" y="274"/>
                  </a:lnTo>
                  <a:lnTo>
                    <a:pt x="487" y="188"/>
                  </a:lnTo>
                  <a:lnTo>
                    <a:pt x="485" y="150"/>
                  </a:lnTo>
                  <a:lnTo>
                    <a:pt x="468" y="91"/>
                  </a:lnTo>
                  <a:lnTo>
                    <a:pt x="439" y="48"/>
                  </a:lnTo>
                  <a:lnTo>
                    <a:pt x="403" y="19"/>
                  </a:lnTo>
                  <a:lnTo>
                    <a:pt x="384" y="8"/>
                  </a:lnTo>
                  <a:lnTo>
                    <a:pt x="373" y="3"/>
                  </a:lnTo>
                  <a:lnTo>
                    <a:pt x="344" y="0"/>
                  </a:lnTo>
                  <a:lnTo>
                    <a:pt x="288" y="8"/>
                  </a:lnTo>
                  <a:lnTo>
                    <a:pt x="206" y="31"/>
                  </a:lnTo>
                  <a:lnTo>
                    <a:pt x="157" y="57"/>
                  </a:lnTo>
                  <a:lnTo>
                    <a:pt x="134" y="75"/>
                  </a:lnTo>
                  <a:lnTo>
                    <a:pt x="128" y="85"/>
                  </a:lnTo>
                  <a:lnTo>
                    <a:pt x="105" y="162"/>
                  </a:lnTo>
                  <a:lnTo>
                    <a:pt x="48" y="382"/>
                  </a:lnTo>
                  <a:lnTo>
                    <a:pt x="26" y="444"/>
                  </a:lnTo>
                  <a:lnTo>
                    <a:pt x="10" y="497"/>
                  </a:lnTo>
                  <a:lnTo>
                    <a:pt x="0" y="565"/>
                  </a:lnTo>
                  <a:lnTo>
                    <a:pt x="0" y="571"/>
                  </a:lnTo>
                  <a:lnTo>
                    <a:pt x="6" y="588"/>
                  </a:lnTo>
                  <a:lnTo>
                    <a:pt x="48" y="660"/>
                  </a:lnTo>
                  <a:lnTo>
                    <a:pt x="73" y="687"/>
                  </a:lnTo>
                  <a:lnTo>
                    <a:pt x="92" y="699"/>
                  </a:lnTo>
                  <a:lnTo>
                    <a:pt x="102" y="6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30"/>
            <p:cNvSpPr>
              <a:spLocks/>
            </p:cNvSpPr>
            <p:nvPr/>
          </p:nvSpPr>
          <p:spPr bwMode="auto">
            <a:xfrm>
              <a:off x="3195" y="3123"/>
              <a:ext cx="188" cy="189"/>
            </a:xfrm>
            <a:custGeom>
              <a:avLst/>
              <a:gdLst>
                <a:gd name="T0" fmla="*/ 26 w 563"/>
                <a:gd name="T1" fmla="*/ 154 h 567"/>
                <a:gd name="T2" fmla="*/ 26 w 563"/>
                <a:gd name="T3" fmla="*/ 170 h 567"/>
                <a:gd name="T4" fmla="*/ 19 w 563"/>
                <a:gd name="T5" fmla="*/ 254 h 567"/>
                <a:gd name="T6" fmla="*/ 9 w 563"/>
                <a:gd name="T7" fmla="*/ 311 h 567"/>
                <a:gd name="T8" fmla="*/ 0 w 563"/>
                <a:gd name="T9" fmla="*/ 333 h 567"/>
                <a:gd name="T10" fmla="*/ 0 w 563"/>
                <a:gd name="T11" fmla="*/ 367 h 567"/>
                <a:gd name="T12" fmla="*/ 6 w 563"/>
                <a:gd name="T13" fmla="*/ 399 h 567"/>
                <a:gd name="T14" fmla="*/ 16 w 563"/>
                <a:gd name="T15" fmla="*/ 409 h 567"/>
                <a:gd name="T16" fmla="*/ 26 w 563"/>
                <a:gd name="T17" fmla="*/ 409 h 567"/>
                <a:gd name="T18" fmla="*/ 55 w 563"/>
                <a:gd name="T19" fmla="*/ 416 h 567"/>
                <a:gd name="T20" fmla="*/ 160 w 563"/>
                <a:gd name="T21" fmla="*/ 464 h 567"/>
                <a:gd name="T22" fmla="*/ 204 w 563"/>
                <a:gd name="T23" fmla="*/ 487 h 567"/>
                <a:gd name="T24" fmla="*/ 243 w 563"/>
                <a:gd name="T25" fmla="*/ 511 h 567"/>
                <a:gd name="T26" fmla="*/ 301 w 563"/>
                <a:gd name="T27" fmla="*/ 557 h 567"/>
                <a:gd name="T28" fmla="*/ 330 w 563"/>
                <a:gd name="T29" fmla="*/ 567 h 567"/>
                <a:gd name="T30" fmla="*/ 348 w 563"/>
                <a:gd name="T31" fmla="*/ 567 h 567"/>
                <a:gd name="T32" fmla="*/ 358 w 563"/>
                <a:gd name="T33" fmla="*/ 563 h 567"/>
                <a:gd name="T34" fmla="*/ 361 w 563"/>
                <a:gd name="T35" fmla="*/ 557 h 567"/>
                <a:gd name="T36" fmla="*/ 364 w 563"/>
                <a:gd name="T37" fmla="*/ 516 h 567"/>
                <a:gd name="T38" fmla="*/ 350 w 563"/>
                <a:gd name="T39" fmla="*/ 480 h 567"/>
                <a:gd name="T40" fmla="*/ 333 w 563"/>
                <a:gd name="T41" fmla="*/ 461 h 567"/>
                <a:gd name="T42" fmla="*/ 315 w 563"/>
                <a:gd name="T43" fmla="*/ 441 h 567"/>
                <a:gd name="T44" fmla="*/ 294 w 563"/>
                <a:gd name="T45" fmla="*/ 396 h 567"/>
                <a:gd name="T46" fmla="*/ 281 w 563"/>
                <a:gd name="T47" fmla="*/ 333 h 567"/>
                <a:gd name="T48" fmla="*/ 281 w 563"/>
                <a:gd name="T49" fmla="*/ 307 h 567"/>
                <a:gd name="T50" fmla="*/ 281 w 563"/>
                <a:gd name="T51" fmla="*/ 307 h 567"/>
                <a:gd name="T52" fmla="*/ 292 w 563"/>
                <a:gd name="T53" fmla="*/ 288 h 567"/>
                <a:gd name="T54" fmla="*/ 320 w 563"/>
                <a:gd name="T55" fmla="*/ 262 h 567"/>
                <a:gd name="T56" fmla="*/ 353 w 563"/>
                <a:gd name="T57" fmla="*/ 252 h 567"/>
                <a:gd name="T58" fmla="*/ 390 w 563"/>
                <a:gd name="T59" fmla="*/ 265 h 567"/>
                <a:gd name="T60" fmla="*/ 409 w 563"/>
                <a:gd name="T61" fmla="*/ 281 h 567"/>
                <a:gd name="T62" fmla="*/ 429 w 563"/>
                <a:gd name="T63" fmla="*/ 292 h 567"/>
                <a:gd name="T64" fmla="*/ 465 w 563"/>
                <a:gd name="T65" fmla="*/ 327 h 567"/>
                <a:gd name="T66" fmla="*/ 494 w 563"/>
                <a:gd name="T67" fmla="*/ 370 h 567"/>
                <a:gd name="T68" fmla="*/ 510 w 563"/>
                <a:gd name="T69" fmla="*/ 415 h 567"/>
                <a:gd name="T70" fmla="*/ 511 w 563"/>
                <a:gd name="T71" fmla="*/ 435 h 567"/>
                <a:gd name="T72" fmla="*/ 537 w 563"/>
                <a:gd name="T73" fmla="*/ 537 h 567"/>
                <a:gd name="T74" fmla="*/ 540 w 563"/>
                <a:gd name="T75" fmla="*/ 531 h 567"/>
                <a:gd name="T76" fmla="*/ 554 w 563"/>
                <a:gd name="T77" fmla="*/ 478 h 567"/>
                <a:gd name="T78" fmla="*/ 561 w 563"/>
                <a:gd name="T79" fmla="*/ 421 h 567"/>
                <a:gd name="T80" fmla="*/ 563 w 563"/>
                <a:gd name="T81" fmla="*/ 385 h 567"/>
                <a:gd name="T82" fmla="*/ 560 w 563"/>
                <a:gd name="T83" fmla="*/ 333 h 567"/>
                <a:gd name="T84" fmla="*/ 540 w 563"/>
                <a:gd name="T85" fmla="*/ 256 h 567"/>
                <a:gd name="T86" fmla="*/ 537 w 563"/>
                <a:gd name="T87" fmla="*/ 205 h 567"/>
                <a:gd name="T88" fmla="*/ 534 w 563"/>
                <a:gd name="T89" fmla="*/ 183 h 567"/>
                <a:gd name="T90" fmla="*/ 512 w 563"/>
                <a:gd name="T91" fmla="*/ 125 h 567"/>
                <a:gd name="T92" fmla="*/ 478 w 563"/>
                <a:gd name="T93" fmla="*/ 68 h 567"/>
                <a:gd name="T94" fmla="*/ 446 w 563"/>
                <a:gd name="T95" fmla="*/ 29 h 567"/>
                <a:gd name="T96" fmla="*/ 435 w 563"/>
                <a:gd name="T97" fmla="*/ 26 h 567"/>
                <a:gd name="T98" fmla="*/ 409 w 563"/>
                <a:gd name="T99" fmla="*/ 0 h 567"/>
                <a:gd name="T100" fmla="*/ 371 w 563"/>
                <a:gd name="T101" fmla="*/ 6 h 567"/>
                <a:gd name="T102" fmla="*/ 180 w 563"/>
                <a:gd name="T103" fmla="*/ 59 h 567"/>
                <a:gd name="T104" fmla="*/ 89 w 563"/>
                <a:gd name="T105" fmla="*/ 101 h 567"/>
                <a:gd name="T106" fmla="*/ 42 w 563"/>
                <a:gd name="T107" fmla="*/ 135 h 567"/>
                <a:gd name="T108" fmla="*/ 26 w 563"/>
                <a:gd name="T109" fmla="*/ 154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3" h="567">
                  <a:moveTo>
                    <a:pt x="26" y="154"/>
                  </a:moveTo>
                  <a:lnTo>
                    <a:pt x="26" y="170"/>
                  </a:lnTo>
                  <a:lnTo>
                    <a:pt x="19" y="254"/>
                  </a:lnTo>
                  <a:lnTo>
                    <a:pt x="9" y="311"/>
                  </a:lnTo>
                  <a:lnTo>
                    <a:pt x="0" y="333"/>
                  </a:lnTo>
                  <a:lnTo>
                    <a:pt x="0" y="367"/>
                  </a:lnTo>
                  <a:lnTo>
                    <a:pt x="6" y="399"/>
                  </a:lnTo>
                  <a:lnTo>
                    <a:pt x="16" y="409"/>
                  </a:lnTo>
                  <a:lnTo>
                    <a:pt x="26" y="409"/>
                  </a:lnTo>
                  <a:lnTo>
                    <a:pt x="55" y="416"/>
                  </a:lnTo>
                  <a:lnTo>
                    <a:pt x="160" y="464"/>
                  </a:lnTo>
                  <a:lnTo>
                    <a:pt x="204" y="487"/>
                  </a:lnTo>
                  <a:lnTo>
                    <a:pt x="243" y="511"/>
                  </a:lnTo>
                  <a:lnTo>
                    <a:pt x="301" y="557"/>
                  </a:lnTo>
                  <a:lnTo>
                    <a:pt x="330" y="567"/>
                  </a:lnTo>
                  <a:lnTo>
                    <a:pt x="348" y="567"/>
                  </a:lnTo>
                  <a:lnTo>
                    <a:pt x="358" y="563"/>
                  </a:lnTo>
                  <a:lnTo>
                    <a:pt x="361" y="557"/>
                  </a:lnTo>
                  <a:lnTo>
                    <a:pt x="364" y="516"/>
                  </a:lnTo>
                  <a:lnTo>
                    <a:pt x="350" y="480"/>
                  </a:lnTo>
                  <a:lnTo>
                    <a:pt x="333" y="461"/>
                  </a:lnTo>
                  <a:lnTo>
                    <a:pt x="315" y="441"/>
                  </a:lnTo>
                  <a:lnTo>
                    <a:pt x="294" y="396"/>
                  </a:lnTo>
                  <a:lnTo>
                    <a:pt x="281" y="333"/>
                  </a:lnTo>
                  <a:lnTo>
                    <a:pt x="281" y="307"/>
                  </a:lnTo>
                  <a:lnTo>
                    <a:pt x="281" y="307"/>
                  </a:lnTo>
                  <a:lnTo>
                    <a:pt x="292" y="288"/>
                  </a:lnTo>
                  <a:lnTo>
                    <a:pt x="320" y="262"/>
                  </a:lnTo>
                  <a:lnTo>
                    <a:pt x="353" y="252"/>
                  </a:lnTo>
                  <a:lnTo>
                    <a:pt x="390" y="265"/>
                  </a:lnTo>
                  <a:lnTo>
                    <a:pt x="409" y="281"/>
                  </a:lnTo>
                  <a:lnTo>
                    <a:pt x="429" y="292"/>
                  </a:lnTo>
                  <a:lnTo>
                    <a:pt x="465" y="327"/>
                  </a:lnTo>
                  <a:lnTo>
                    <a:pt x="494" y="370"/>
                  </a:lnTo>
                  <a:lnTo>
                    <a:pt x="510" y="415"/>
                  </a:lnTo>
                  <a:lnTo>
                    <a:pt x="511" y="435"/>
                  </a:lnTo>
                  <a:lnTo>
                    <a:pt x="537" y="537"/>
                  </a:lnTo>
                  <a:lnTo>
                    <a:pt x="540" y="531"/>
                  </a:lnTo>
                  <a:lnTo>
                    <a:pt x="554" y="478"/>
                  </a:lnTo>
                  <a:lnTo>
                    <a:pt x="561" y="421"/>
                  </a:lnTo>
                  <a:lnTo>
                    <a:pt x="563" y="385"/>
                  </a:lnTo>
                  <a:lnTo>
                    <a:pt x="560" y="333"/>
                  </a:lnTo>
                  <a:lnTo>
                    <a:pt x="540" y="256"/>
                  </a:lnTo>
                  <a:lnTo>
                    <a:pt x="537" y="205"/>
                  </a:lnTo>
                  <a:lnTo>
                    <a:pt x="534" y="183"/>
                  </a:lnTo>
                  <a:lnTo>
                    <a:pt x="512" y="125"/>
                  </a:lnTo>
                  <a:lnTo>
                    <a:pt x="478" y="68"/>
                  </a:lnTo>
                  <a:lnTo>
                    <a:pt x="446" y="29"/>
                  </a:lnTo>
                  <a:lnTo>
                    <a:pt x="435" y="26"/>
                  </a:lnTo>
                  <a:lnTo>
                    <a:pt x="409" y="0"/>
                  </a:lnTo>
                  <a:lnTo>
                    <a:pt x="371" y="6"/>
                  </a:lnTo>
                  <a:lnTo>
                    <a:pt x="180" y="59"/>
                  </a:lnTo>
                  <a:lnTo>
                    <a:pt x="89" y="101"/>
                  </a:lnTo>
                  <a:lnTo>
                    <a:pt x="42" y="135"/>
                  </a:lnTo>
                  <a:lnTo>
                    <a:pt x="26" y="154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31"/>
            <p:cNvSpPr>
              <a:spLocks/>
            </p:cNvSpPr>
            <p:nvPr/>
          </p:nvSpPr>
          <p:spPr bwMode="auto">
            <a:xfrm>
              <a:off x="3071" y="3394"/>
              <a:ext cx="312" cy="706"/>
            </a:xfrm>
            <a:custGeom>
              <a:avLst/>
              <a:gdLst>
                <a:gd name="T0" fmla="*/ 40 w 936"/>
                <a:gd name="T1" fmla="*/ 1233 h 2118"/>
                <a:gd name="T2" fmla="*/ 36 w 936"/>
                <a:gd name="T3" fmla="*/ 1274 h 2118"/>
                <a:gd name="T4" fmla="*/ 17 w 936"/>
                <a:gd name="T5" fmla="*/ 1371 h 2118"/>
                <a:gd name="T6" fmla="*/ 14 w 936"/>
                <a:gd name="T7" fmla="*/ 1413 h 2118"/>
                <a:gd name="T8" fmla="*/ 6 w 936"/>
                <a:gd name="T9" fmla="*/ 1443 h 2118"/>
                <a:gd name="T10" fmla="*/ 0 w 936"/>
                <a:gd name="T11" fmla="*/ 1516 h 2118"/>
                <a:gd name="T12" fmla="*/ 14 w 936"/>
                <a:gd name="T13" fmla="*/ 1597 h 2118"/>
                <a:gd name="T14" fmla="*/ 43 w 936"/>
                <a:gd name="T15" fmla="*/ 1659 h 2118"/>
                <a:gd name="T16" fmla="*/ 72 w 936"/>
                <a:gd name="T17" fmla="*/ 1699 h 2118"/>
                <a:gd name="T18" fmla="*/ 91 w 936"/>
                <a:gd name="T19" fmla="*/ 1719 h 2118"/>
                <a:gd name="T20" fmla="*/ 122 w 936"/>
                <a:gd name="T21" fmla="*/ 1748 h 2118"/>
                <a:gd name="T22" fmla="*/ 204 w 936"/>
                <a:gd name="T23" fmla="*/ 1812 h 2118"/>
                <a:gd name="T24" fmla="*/ 353 w 936"/>
                <a:gd name="T25" fmla="*/ 1909 h 2118"/>
                <a:gd name="T26" fmla="*/ 648 w 936"/>
                <a:gd name="T27" fmla="*/ 2075 h 2118"/>
                <a:gd name="T28" fmla="*/ 706 w 936"/>
                <a:gd name="T29" fmla="*/ 2104 h 2118"/>
                <a:gd name="T30" fmla="*/ 708 w 936"/>
                <a:gd name="T31" fmla="*/ 2105 h 2118"/>
                <a:gd name="T32" fmla="*/ 739 w 936"/>
                <a:gd name="T33" fmla="*/ 2118 h 2118"/>
                <a:gd name="T34" fmla="*/ 770 w 936"/>
                <a:gd name="T35" fmla="*/ 2117 h 2118"/>
                <a:gd name="T36" fmla="*/ 792 w 936"/>
                <a:gd name="T37" fmla="*/ 2105 h 2118"/>
                <a:gd name="T38" fmla="*/ 812 w 936"/>
                <a:gd name="T39" fmla="*/ 2078 h 2118"/>
                <a:gd name="T40" fmla="*/ 828 w 936"/>
                <a:gd name="T41" fmla="*/ 2032 h 2118"/>
                <a:gd name="T42" fmla="*/ 834 w 936"/>
                <a:gd name="T43" fmla="*/ 2002 h 2118"/>
                <a:gd name="T44" fmla="*/ 845 w 936"/>
                <a:gd name="T45" fmla="*/ 1908 h 2118"/>
                <a:gd name="T46" fmla="*/ 877 w 936"/>
                <a:gd name="T47" fmla="*/ 1472 h 2118"/>
                <a:gd name="T48" fmla="*/ 926 w 936"/>
                <a:gd name="T49" fmla="*/ 677 h 2118"/>
                <a:gd name="T50" fmla="*/ 936 w 936"/>
                <a:gd name="T51" fmla="*/ 465 h 2118"/>
                <a:gd name="T52" fmla="*/ 934 w 936"/>
                <a:gd name="T53" fmla="*/ 451 h 2118"/>
                <a:gd name="T54" fmla="*/ 926 w 936"/>
                <a:gd name="T55" fmla="*/ 418 h 2118"/>
                <a:gd name="T56" fmla="*/ 897 w 936"/>
                <a:gd name="T57" fmla="*/ 363 h 2118"/>
                <a:gd name="T58" fmla="*/ 835 w 936"/>
                <a:gd name="T59" fmla="*/ 285 h 2118"/>
                <a:gd name="T60" fmla="*/ 753 w 936"/>
                <a:gd name="T61" fmla="*/ 213 h 2118"/>
                <a:gd name="T62" fmla="*/ 706 w 936"/>
                <a:gd name="T63" fmla="*/ 183 h 2118"/>
                <a:gd name="T64" fmla="*/ 600 w 936"/>
                <a:gd name="T65" fmla="*/ 120 h 2118"/>
                <a:gd name="T66" fmla="*/ 419 w 936"/>
                <a:gd name="T67" fmla="*/ 29 h 2118"/>
                <a:gd name="T68" fmla="*/ 337 w 936"/>
                <a:gd name="T69" fmla="*/ 4 h 2118"/>
                <a:gd name="T70" fmla="*/ 291 w 936"/>
                <a:gd name="T71" fmla="*/ 0 h 2118"/>
                <a:gd name="T72" fmla="*/ 271 w 936"/>
                <a:gd name="T73" fmla="*/ 4 h 2118"/>
                <a:gd name="T74" fmla="*/ 242 w 936"/>
                <a:gd name="T75" fmla="*/ 15 h 2118"/>
                <a:gd name="T76" fmla="*/ 206 w 936"/>
                <a:gd name="T77" fmla="*/ 36 h 2118"/>
                <a:gd name="T78" fmla="*/ 184 w 936"/>
                <a:gd name="T79" fmla="*/ 59 h 2118"/>
                <a:gd name="T80" fmla="*/ 164 w 936"/>
                <a:gd name="T81" fmla="*/ 92 h 2118"/>
                <a:gd name="T82" fmla="*/ 148 w 936"/>
                <a:gd name="T83" fmla="*/ 140 h 2118"/>
                <a:gd name="T84" fmla="*/ 127 w 936"/>
                <a:gd name="T85" fmla="*/ 239 h 2118"/>
                <a:gd name="T86" fmla="*/ 117 w 936"/>
                <a:gd name="T87" fmla="*/ 337 h 2118"/>
                <a:gd name="T88" fmla="*/ 115 w 936"/>
                <a:gd name="T89" fmla="*/ 422 h 2118"/>
                <a:gd name="T90" fmla="*/ 99 w 936"/>
                <a:gd name="T91" fmla="*/ 655 h 2118"/>
                <a:gd name="T92" fmla="*/ 62 w 936"/>
                <a:gd name="T93" fmla="*/ 1044 h 2118"/>
                <a:gd name="T94" fmla="*/ 40 w 936"/>
                <a:gd name="T95" fmla="*/ 1233 h 2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36" h="2118">
                  <a:moveTo>
                    <a:pt x="40" y="1233"/>
                  </a:moveTo>
                  <a:lnTo>
                    <a:pt x="36" y="1274"/>
                  </a:lnTo>
                  <a:lnTo>
                    <a:pt x="17" y="1371"/>
                  </a:lnTo>
                  <a:lnTo>
                    <a:pt x="14" y="1413"/>
                  </a:lnTo>
                  <a:lnTo>
                    <a:pt x="6" y="1443"/>
                  </a:lnTo>
                  <a:lnTo>
                    <a:pt x="0" y="1516"/>
                  </a:lnTo>
                  <a:lnTo>
                    <a:pt x="14" y="1597"/>
                  </a:lnTo>
                  <a:lnTo>
                    <a:pt x="43" y="1659"/>
                  </a:lnTo>
                  <a:lnTo>
                    <a:pt x="72" y="1699"/>
                  </a:lnTo>
                  <a:lnTo>
                    <a:pt x="91" y="1719"/>
                  </a:lnTo>
                  <a:lnTo>
                    <a:pt x="122" y="1748"/>
                  </a:lnTo>
                  <a:lnTo>
                    <a:pt x="204" y="1812"/>
                  </a:lnTo>
                  <a:lnTo>
                    <a:pt x="353" y="1909"/>
                  </a:lnTo>
                  <a:lnTo>
                    <a:pt x="648" y="2075"/>
                  </a:lnTo>
                  <a:lnTo>
                    <a:pt x="706" y="2104"/>
                  </a:lnTo>
                  <a:lnTo>
                    <a:pt x="708" y="2105"/>
                  </a:lnTo>
                  <a:lnTo>
                    <a:pt x="739" y="2118"/>
                  </a:lnTo>
                  <a:lnTo>
                    <a:pt x="770" y="2117"/>
                  </a:lnTo>
                  <a:lnTo>
                    <a:pt x="792" y="2105"/>
                  </a:lnTo>
                  <a:lnTo>
                    <a:pt x="812" y="2078"/>
                  </a:lnTo>
                  <a:lnTo>
                    <a:pt x="828" y="2032"/>
                  </a:lnTo>
                  <a:lnTo>
                    <a:pt x="834" y="2002"/>
                  </a:lnTo>
                  <a:lnTo>
                    <a:pt x="845" y="1908"/>
                  </a:lnTo>
                  <a:lnTo>
                    <a:pt x="877" y="1472"/>
                  </a:lnTo>
                  <a:lnTo>
                    <a:pt x="926" y="677"/>
                  </a:lnTo>
                  <a:lnTo>
                    <a:pt x="936" y="465"/>
                  </a:lnTo>
                  <a:lnTo>
                    <a:pt x="934" y="451"/>
                  </a:lnTo>
                  <a:lnTo>
                    <a:pt x="926" y="418"/>
                  </a:lnTo>
                  <a:lnTo>
                    <a:pt x="897" y="363"/>
                  </a:lnTo>
                  <a:lnTo>
                    <a:pt x="835" y="285"/>
                  </a:lnTo>
                  <a:lnTo>
                    <a:pt x="753" y="213"/>
                  </a:lnTo>
                  <a:lnTo>
                    <a:pt x="706" y="183"/>
                  </a:lnTo>
                  <a:lnTo>
                    <a:pt x="600" y="120"/>
                  </a:lnTo>
                  <a:lnTo>
                    <a:pt x="419" y="29"/>
                  </a:lnTo>
                  <a:lnTo>
                    <a:pt x="337" y="4"/>
                  </a:lnTo>
                  <a:lnTo>
                    <a:pt x="291" y="0"/>
                  </a:lnTo>
                  <a:lnTo>
                    <a:pt x="271" y="4"/>
                  </a:lnTo>
                  <a:lnTo>
                    <a:pt x="242" y="15"/>
                  </a:lnTo>
                  <a:lnTo>
                    <a:pt x="206" y="36"/>
                  </a:lnTo>
                  <a:lnTo>
                    <a:pt x="184" y="59"/>
                  </a:lnTo>
                  <a:lnTo>
                    <a:pt x="164" y="92"/>
                  </a:lnTo>
                  <a:lnTo>
                    <a:pt x="148" y="140"/>
                  </a:lnTo>
                  <a:lnTo>
                    <a:pt x="127" y="239"/>
                  </a:lnTo>
                  <a:lnTo>
                    <a:pt x="117" y="337"/>
                  </a:lnTo>
                  <a:lnTo>
                    <a:pt x="115" y="422"/>
                  </a:lnTo>
                  <a:lnTo>
                    <a:pt x="99" y="655"/>
                  </a:lnTo>
                  <a:lnTo>
                    <a:pt x="62" y="1044"/>
                  </a:lnTo>
                  <a:lnTo>
                    <a:pt x="40" y="123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32"/>
            <p:cNvSpPr>
              <a:spLocks/>
            </p:cNvSpPr>
            <p:nvPr/>
          </p:nvSpPr>
          <p:spPr bwMode="auto">
            <a:xfrm>
              <a:off x="3750" y="1578"/>
              <a:ext cx="264" cy="836"/>
            </a:xfrm>
            <a:custGeom>
              <a:avLst/>
              <a:gdLst>
                <a:gd name="T0" fmla="*/ 410 w 793"/>
                <a:gd name="T1" fmla="*/ 0 h 2509"/>
                <a:gd name="T2" fmla="*/ 413 w 793"/>
                <a:gd name="T3" fmla="*/ 13 h 2509"/>
                <a:gd name="T4" fmla="*/ 422 w 793"/>
                <a:gd name="T5" fmla="*/ 90 h 2509"/>
                <a:gd name="T6" fmla="*/ 417 w 793"/>
                <a:gd name="T7" fmla="*/ 150 h 2509"/>
                <a:gd name="T8" fmla="*/ 410 w 793"/>
                <a:gd name="T9" fmla="*/ 180 h 2509"/>
                <a:gd name="T10" fmla="*/ 407 w 793"/>
                <a:gd name="T11" fmla="*/ 296 h 2509"/>
                <a:gd name="T12" fmla="*/ 380 w 793"/>
                <a:gd name="T13" fmla="*/ 683 h 2509"/>
                <a:gd name="T14" fmla="*/ 351 w 793"/>
                <a:gd name="T15" fmla="*/ 945 h 2509"/>
                <a:gd name="T16" fmla="*/ 333 w 793"/>
                <a:gd name="T17" fmla="*/ 1050 h 2509"/>
                <a:gd name="T18" fmla="*/ 230 w 793"/>
                <a:gd name="T19" fmla="*/ 1422 h 2509"/>
                <a:gd name="T20" fmla="*/ 102 w 793"/>
                <a:gd name="T21" fmla="*/ 1870 h 2509"/>
                <a:gd name="T22" fmla="*/ 68 w 793"/>
                <a:gd name="T23" fmla="*/ 2001 h 2509"/>
                <a:gd name="T24" fmla="*/ 20 w 793"/>
                <a:gd name="T25" fmla="*/ 2250 h 2509"/>
                <a:gd name="T26" fmla="*/ 0 w 793"/>
                <a:gd name="T27" fmla="*/ 2381 h 2509"/>
                <a:gd name="T28" fmla="*/ 0 w 793"/>
                <a:gd name="T29" fmla="*/ 2509 h 2509"/>
                <a:gd name="T30" fmla="*/ 26 w 793"/>
                <a:gd name="T31" fmla="*/ 2407 h 2509"/>
                <a:gd name="T32" fmla="*/ 102 w 793"/>
                <a:gd name="T33" fmla="*/ 2150 h 2509"/>
                <a:gd name="T34" fmla="*/ 167 w 793"/>
                <a:gd name="T35" fmla="*/ 2003 h 2509"/>
                <a:gd name="T36" fmla="*/ 416 w 793"/>
                <a:gd name="T37" fmla="*/ 1476 h 2509"/>
                <a:gd name="T38" fmla="*/ 513 w 793"/>
                <a:gd name="T39" fmla="*/ 1281 h 2509"/>
                <a:gd name="T40" fmla="*/ 551 w 793"/>
                <a:gd name="T41" fmla="*/ 1200 h 2509"/>
                <a:gd name="T42" fmla="*/ 623 w 793"/>
                <a:gd name="T43" fmla="*/ 1020 h 2509"/>
                <a:gd name="T44" fmla="*/ 687 w 793"/>
                <a:gd name="T45" fmla="*/ 839 h 2509"/>
                <a:gd name="T46" fmla="*/ 731 w 793"/>
                <a:gd name="T47" fmla="*/ 677 h 2509"/>
                <a:gd name="T48" fmla="*/ 743 w 793"/>
                <a:gd name="T49" fmla="*/ 615 h 2509"/>
                <a:gd name="T50" fmla="*/ 762 w 793"/>
                <a:gd name="T51" fmla="*/ 513 h 2509"/>
                <a:gd name="T52" fmla="*/ 790 w 793"/>
                <a:gd name="T53" fmla="*/ 417 h 2509"/>
                <a:gd name="T54" fmla="*/ 793 w 793"/>
                <a:gd name="T55" fmla="*/ 411 h 2509"/>
                <a:gd name="T56" fmla="*/ 641 w 793"/>
                <a:gd name="T57" fmla="*/ 283 h 2509"/>
                <a:gd name="T58" fmla="*/ 717 w 793"/>
                <a:gd name="T59" fmla="*/ 283 h 2509"/>
                <a:gd name="T60" fmla="*/ 707 w 793"/>
                <a:gd name="T61" fmla="*/ 270 h 2509"/>
                <a:gd name="T62" fmla="*/ 652 w 793"/>
                <a:gd name="T63" fmla="*/ 206 h 2509"/>
                <a:gd name="T64" fmla="*/ 609 w 793"/>
                <a:gd name="T65" fmla="*/ 166 h 2509"/>
                <a:gd name="T66" fmla="*/ 589 w 793"/>
                <a:gd name="T67" fmla="*/ 155 h 2509"/>
                <a:gd name="T68" fmla="*/ 547 w 793"/>
                <a:gd name="T69" fmla="*/ 132 h 2509"/>
                <a:gd name="T70" fmla="*/ 481 w 793"/>
                <a:gd name="T71" fmla="*/ 83 h 2509"/>
                <a:gd name="T72" fmla="*/ 446 w 793"/>
                <a:gd name="T73" fmla="*/ 45 h 2509"/>
                <a:gd name="T74" fmla="*/ 436 w 793"/>
                <a:gd name="T75" fmla="*/ 26 h 2509"/>
                <a:gd name="T76" fmla="*/ 436 w 793"/>
                <a:gd name="T77" fmla="*/ 11 h 2509"/>
                <a:gd name="T78" fmla="*/ 426 w 793"/>
                <a:gd name="T79" fmla="*/ 0 h 2509"/>
                <a:gd name="T80" fmla="*/ 410 w 793"/>
                <a:gd name="T81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3" h="2509">
                  <a:moveTo>
                    <a:pt x="410" y="0"/>
                  </a:moveTo>
                  <a:lnTo>
                    <a:pt x="413" y="13"/>
                  </a:lnTo>
                  <a:lnTo>
                    <a:pt x="422" y="90"/>
                  </a:lnTo>
                  <a:lnTo>
                    <a:pt x="417" y="150"/>
                  </a:lnTo>
                  <a:lnTo>
                    <a:pt x="410" y="180"/>
                  </a:lnTo>
                  <a:lnTo>
                    <a:pt x="407" y="296"/>
                  </a:lnTo>
                  <a:lnTo>
                    <a:pt x="380" y="683"/>
                  </a:lnTo>
                  <a:lnTo>
                    <a:pt x="351" y="945"/>
                  </a:lnTo>
                  <a:lnTo>
                    <a:pt x="333" y="1050"/>
                  </a:lnTo>
                  <a:lnTo>
                    <a:pt x="230" y="1422"/>
                  </a:lnTo>
                  <a:lnTo>
                    <a:pt x="102" y="1870"/>
                  </a:lnTo>
                  <a:lnTo>
                    <a:pt x="68" y="2001"/>
                  </a:lnTo>
                  <a:lnTo>
                    <a:pt x="20" y="2250"/>
                  </a:lnTo>
                  <a:lnTo>
                    <a:pt x="0" y="2381"/>
                  </a:lnTo>
                  <a:lnTo>
                    <a:pt x="0" y="2509"/>
                  </a:lnTo>
                  <a:lnTo>
                    <a:pt x="26" y="2407"/>
                  </a:lnTo>
                  <a:lnTo>
                    <a:pt x="102" y="2150"/>
                  </a:lnTo>
                  <a:lnTo>
                    <a:pt x="167" y="2003"/>
                  </a:lnTo>
                  <a:lnTo>
                    <a:pt x="416" y="1476"/>
                  </a:lnTo>
                  <a:lnTo>
                    <a:pt x="513" y="1281"/>
                  </a:lnTo>
                  <a:lnTo>
                    <a:pt x="551" y="1200"/>
                  </a:lnTo>
                  <a:lnTo>
                    <a:pt x="623" y="1020"/>
                  </a:lnTo>
                  <a:lnTo>
                    <a:pt x="687" y="839"/>
                  </a:lnTo>
                  <a:lnTo>
                    <a:pt x="731" y="677"/>
                  </a:lnTo>
                  <a:lnTo>
                    <a:pt x="743" y="615"/>
                  </a:lnTo>
                  <a:lnTo>
                    <a:pt x="762" y="513"/>
                  </a:lnTo>
                  <a:lnTo>
                    <a:pt x="790" y="417"/>
                  </a:lnTo>
                  <a:lnTo>
                    <a:pt x="793" y="411"/>
                  </a:lnTo>
                  <a:lnTo>
                    <a:pt x="641" y="283"/>
                  </a:lnTo>
                  <a:lnTo>
                    <a:pt x="717" y="283"/>
                  </a:lnTo>
                  <a:lnTo>
                    <a:pt x="707" y="270"/>
                  </a:lnTo>
                  <a:lnTo>
                    <a:pt x="652" y="206"/>
                  </a:lnTo>
                  <a:lnTo>
                    <a:pt x="609" y="166"/>
                  </a:lnTo>
                  <a:lnTo>
                    <a:pt x="589" y="155"/>
                  </a:lnTo>
                  <a:lnTo>
                    <a:pt x="547" y="132"/>
                  </a:lnTo>
                  <a:lnTo>
                    <a:pt x="481" y="83"/>
                  </a:lnTo>
                  <a:lnTo>
                    <a:pt x="446" y="45"/>
                  </a:lnTo>
                  <a:lnTo>
                    <a:pt x="436" y="26"/>
                  </a:lnTo>
                  <a:lnTo>
                    <a:pt x="436" y="11"/>
                  </a:lnTo>
                  <a:lnTo>
                    <a:pt x="426" y="0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33"/>
            <p:cNvSpPr>
              <a:spLocks/>
            </p:cNvSpPr>
            <p:nvPr/>
          </p:nvSpPr>
          <p:spPr bwMode="auto">
            <a:xfrm>
              <a:off x="3485" y="1587"/>
              <a:ext cx="291" cy="700"/>
            </a:xfrm>
            <a:custGeom>
              <a:avLst/>
              <a:gdLst>
                <a:gd name="T0" fmla="*/ 384 w 871"/>
                <a:gd name="T1" fmla="*/ 0 h 2100"/>
                <a:gd name="T2" fmla="*/ 384 w 871"/>
                <a:gd name="T3" fmla="*/ 48 h 2100"/>
                <a:gd name="T4" fmla="*/ 390 w 871"/>
                <a:gd name="T5" fmla="*/ 306 h 2100"/>
                <a:gd name="T6" fmla="*/ 401 w 871"/>
                <a:gd name="T7" fmla="*/ 490 h 2100"/>
                <a:gd name="T8" fmla="*/ 410 w 871"/>
                <a:gd name="T9" fmla="*/ 563 h 2100"/>
                <a:gd name="T10" fmla="*/ 426 w 871"/>
                <a:gd name="T11" fmla="*/ 644 h 2100"/>
                <a:gd name="T12" fmla="*/ 512 w 871"/>
                <a:gd name="T13" fmla="*/ 961 h 2100"/>
                <a:gd name="T14" fmla="*/ 627 w 871"/>
                <a:gd name="T15" fmla="*/ 1344 h 2100"/>
                <a:gd name="T16" fmla="*/ 734 w 871"/>
                <a:gd name="T17" fmla="*/ 1661 h 2100"/>
                <a:gd name="T18" fmla="*/ 768 w 871"/>
                <a:gd name="T19" fmla="*/ 1741 h 2100"/>
                <a:gd name="T20" fmla="*/ 794 w 871"/>
                <a:gd name="T21" fmla="*/ 1800 h 2100"/>
                <a:gd name="T22" fmla="*/ 835 w 871"/>
                <a:gd name="T23" fmla="*/ 1923 h 2100"/>
                <a:gd name="T24" fmla="*/ 866 w 871"/>
                <a:gd name="T25" fmla="*/ 2074 h 2100"/>
                <a:gd name="T26" fmla="*/ 871 w 871"/>
                <a:gd name="T27" fmla="*/ 2100 h 2100"/>
                <a:gd name="T28" fmla="*/ 863 w 871"/>
                <a:gd name="T29" fmla="*/ 2093 h 2100"/>
                <a:gd name="T30" fmla="*/ 777 w 871"/>
                <a:gd name="T31" fmla="*/ 1977 h 2100"/>
                <a:gd name="T32" fmla="*/ 691 w 871"/>
                <a:gd name="T33" fmla="*/ 1844 h 2100"/>
                <a:gd name="T34" fmla="*/ 636 w 871"/>
                <a:gd name="T35" fmla="*/ 1753 h 2100"/>
                <a:gd name="T36" fmla="*/ 485 w 871"/>
                <a:gd name="T37" fmla="*/ 1478 h 2100"/>
                <a:gd name="T38" fmla="*/ 322 w 871"/>
                <a:gd name="T39" fmla="*/ 1167 h 2100"/>
                <a:gd name="T40" fmla="*/ 190 w 871"/>
                <a:gd name="T41" fmla="*/ 900 h 2100"/>
                <a:gd name="T42" fmla="*/ 154 w 871"/>
                <a:gd name="T43" fmla="*/ 820 h 2100"/>
                <a:gd name="T44" fmla="*/ 96 w 871"/>
                <a:gd name="T45" fmla="*/ 694 h 2100"/>
                <a:gd name="T46" fmla="*/ 10 w 871"/>
                <a:gd name="T47" fmla="*/ 464 h 2100"/>
                <a:gd name="T48" fmla="*/ 0 w 871"/>
                <a:gd name="T49" fmla="*/ 435 h 2100"/>
                <a:gd name="T50" fmla="*/ 154 w 871"/>
                <a:gd name="T51" fmla="*/ 333 h 2100"/>
                <a:gd name="T52" fmla="*/ 102 w 871"/>
                <a:gd name="T53" fmla="*/ 333 h 2100"/>
                <a:gd name="T54" fmla="*/ 108 w 871"/>
                <a:gd name="T55" fmla="*/ 310 h 2100"/>
                <a:gd name="T56" fmla="*/ 129 w 871"/>
                <a:gd name="T57" fmla="*/ 265 h 2100"/>
                <a:gd name="T58" fmla="*/ 175 w 871"/>
                <a:gd name="T59" fmla="*/ 205 h 2100"/>
                <a:gd name="T60" fmla="*/ 256 w 871"/>
                <a:gd name="T61" fmla="*/ 129 h 2100"/>
                <a:gd name="T62" fmla="*/ 344 w 871"/>
                <a:gd name="T63" fmla="*/ 46 h 2100"/>
                <a:gd name="T64" fmla="*/ 384 w 871"/>
                <a:gd name="T65" fmla="*/ 0 h 2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1" h="2100">
                  <a:moveTo>
                    <a:pt x="384" y="0"/>
                  </a:moveTo>
                  <a:lnTo>
                    <a:pt x="384" y="48"/>
                  </a:lnTo>
                  <a:lnTo>
                    <a:pt x="390" y="306"/>
                  </a:lnTo>
                  <a:lnTo>
                    <a:pt x="401" y="490"/>
                  </a:lnTo>
                  <a:lnTo>
                    <a:pt x="410" y="563"/>
                  </a:lnTo>
                  <a:lnTo>
                    <a:pt x="426" y="644"/>
                  </a:lnTo>
                  <a:lnTo>
                    <a:pt x="512" y="961"/>
                  </a:lnTo>
                  <a:lnTo>
                    <a:pt x="627" y="1344"/>
                  </a:lnTo>
                  <a:lnTo>
                    <a:pt x="734" y="1661"/>
                  </a:lnTo>
                  <a:lnTo>
                    <a:pt x="768" y="1741"/>
                  </a:lnTo>
                  <a:lnTo>
                    <a:pt x="794" y="1800"/>
                  </a:lnTo>
                  <a:lnTo>
                    <a:pt x="835" y="1923"/>
                  </a:lnTo>
                  <a:lnTo>
                    <a:pt x="866" y="2074"/>
                  </a:lnTo>
                  <a:lnTo>
                    <a:pt x="871" y="2100"/>
                  </a:lnTo>
                  <a:lnTo>
                    <a:pt x="863" y="2093"/>
                  </a:lnTo>
                  <a:lnTo>
                    <a:pt x="777" y="1977"/>
                  </a:lnTo>
                  <a:lnTo>
                    <a:pt x="691" y="1844"/>
                  </a:lnTo>
                  <a:lnTo>
                    <a:pt x="636" y="1753"/>
                  </a:lnTo>
                  <a:lnTo>
                    <a:pt x="485" y="1478"/>
                  </a:lnTo>
                  <a:lnTo>
                    <a:pt x="322" y="1167"/>
                  </a:lnTo>
                  <a:lnTo>
                    <a:pt x="190" y="900"/>
                  </a:lnTo>
                  <a:lnTo>
                    <a:pt x="154" y="820"/>
                  </a:lnTo>
                  <a:lnTo>
                    <a:pt x="96" y="694"/>
                  </a:lnTo>
                  <a:lnTo>
                    <a:pt x="10" y="464"/>
                  </a:lnTo>
                  <a:lnTo>
                    <a:pt x="0" y="435"/>
                  </a:lnTo>
                  <a:lnTo>
                    <a:pt x="154" y="333"/>
                  </a:lnTo>
                  <a:lnTo>
                    <a:pt x="102" y="333"/>
                  </a:lnTo>
                  <a:lnTo>
                    <a:pt x="108" y="310"/>
                  </a:lnTo>
                  <a:lnTo>
                    <a:pt x="129" y="265"/>
                  </a:lnTo>
                  <a:lnTo>
                    <a:pt x="175" y="205"/>
                  </a:lnTo>
                  <a:lnTo>
                    <a:pt x="256" y="129"/>
                  </a:lnTo>
                  <a:lnTo>
                    <a:pt x="344" y="4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34"/>
            <p:cNvSpPr>
              <a:spLocks/>
            </p:cNvSpPr>
            <p:nvPr/>
          </p:nvSpPr>
          <p:spPr bwMode="auto">
            <a:xfrm>
              <a:off x="3192" y="1766"/>
              <a:ext cx="248" cy="1451"/>
            </a:xfrm>
            <a:custGeom>
              <a:avLst/>
              <a:gdLst>
                <a:gd name="T0" fmla="*/ 537 w 743"/>
                <a:gd name="T1" fmla="*/ 2842 h 4352"/>
                <a:gd name="T2" fmla="*/ 537 w 743"/>
                <a:gd name="T3" fmla="*/ 3098 h 4352"/>
                <a:gd name="T4" fmla="*/ 542 w 743"/>
                <a:gd name="T5" fmla="*/ 3195 h 4352"/>
                <a:gd name="T6" fmla="*/ 560 w 743"/>
                <a:gd name="T7" fmla="*/ 3386 h 4352"/>
                <a:gd name="T8" fmla="*/ 563 w 743"/>
                <a:gd name="T9" fmla="*/ 3483 h 4352"/>
                <a:gd name="T10" fmla="*/ 566 w 743"/>
                <a:gd name="T11" fmla="*/ 3622 h 4352"/>
                <a:gd name="T12" fmla="*/ 586 w 743"/>
                <a:gd name="T13" fmla="*/ 3920 h 4352"/>
                <a:gd name="T14" fmla="*/ 589 w 743"/>
                <a:gd name="T15" fmla="*/ 4046 h 4352"/>
                <a:gd name="T16" fmla="*/ 589 w 743"/>
                <a:gd name="T17" fmla="*/ 4174 h 4352"/>
                <a:gd name="T18" fmla="*/ 582 w 743"/>
                <a:gd name="T19" fmla="*/ 4169 h 4352"/>
                <a:gd name="T20" fmla="*/ 517 w 743"/>
                <a:gd name="T21" fmla="*/ 4162 h 4352"/>
                <a:gd name="T22" fmla="*/ 438 w 743"/>
                <a:gd name="T23" fmla="*/ 4165 h 4352"/>
                <a:gd name="T24" fmla="*/ 385 w 743"/>
                <a:gd name="T25" fmla="*/ 4174 h 4352"/>
                <a:gd name="T26" fmla="*/ 354 w 743"/>
                <a:gd name="T27" fmla="*/ 4180 h 4352"/>
                <a:gd name="T28" fmla="*/ 294 w 743"/>
                <a:gd name="T29" fmla="*/ 4198 h 4352"/>
                <a:gd name="T30" fmla="*/ 203 w 743"/>
                <a:gd name="T31" fmla="*/ 4241 h 4352"/>
                <a:gd name="T32" fmla="*/ 52 w 743"/>
                <a:gd name="T33" fmla="*/ 4334 h 4352"/>
                <a:gd name="T34" fmla="*/ 26 w 743"/>
                <a:gd name="T35" fmla="*/ 4352 h 4352"/>
                <a:gd name="T36" fmla="*/ 23 w 743"/>
                <a:gd name="T37" fmla="*/ 4326 h 4352"/>
                <a:gd name="T38" fmla="*/ 3 w 743"/>
                <a:gd name="T39" fmla="*/ 4106 h 4352"/>
                <a:gd name="T40" fmla="*/ 0 w 743"/>
                <a:gd name="T41" fmla="*/ 3968 h 4352"/>
                <a:gd name="T42" fmla="*/ 0 w 743"/>
                <a:gd name="T43" fmla="*/ 2663 h 4352"/>
                <a:gd name="T44" fmla="*/ 6 w 743"/>
                <a:gd name="T45" fmla="*/ 2378 h 4352"/>
                <a:gd name="T46" fmla="*/ 45 w 743"/>
                <a:gd name="T47" fmla="*/ 1284 h 4352"/>
                <a:gd name="T48" fmla="*/ 52 w 743"/>
                <a:gd name="T49" fmla="*/ 999 h 4352"/>
                <a:gd name="T50" fmla="*/ 81 w 743"/>
                <a:gd name="T51" fmla="*/ 820 h 4352"/>
                <a:gd name="T52" fmla="*/ 159 w 743"/>
                <a:gd name="T53" fmla="*/ 423 h 4352"/>
                <a:gd name="T54" fmla="*/ 210 w 743"/>
                <a:gd name="T55" fmla="*/ 198 h 4352"/>
                <a:gd name="T56" fmla="*/ 231 w 743"/>
                <a:gd name="T57" fmla="*/ 129 h 4352"/>
                <a:gd name="T58" fmla="*/ 241 w 743"/>
                <a:gd name="T59" fmla="*/ 102 h 4352"/>
                <a:gd name="T60" fmla="*/ 261 w 743"/>
                <a:gd name="T61" fmla="*/ 60 h 4352"/>
                <a:gd name="T62" fmla="*/ 294 w 743"/>
                <a:gd name="T63" fmla="*/ 20 h 4352"/>
                <a:gd name="T64" fmla="*/ 333 w 743"/>
                <a:gd name="T65" fmla="*/ 0 h 4352"/>
                <a:gd name="T66" fmla="*/ 356 w 743"/>
                <a:gd name="T67" fmla="*/ 0 h 4352"/>
                <a:gd name="T68" fmla="*/ 359 w 743"/>
                <a:gd name="T69" fmla="*/ 1 h 4352"/>
                <a:gd name="T70" fmla="*/ 385 w 743"/>
                <a:gd name="T71" fmla="*/ 77 h 4352"/>
                <a:gd name="T72" fmla="*/ 511 w 743"/>
                <a:gd name="T73" fmla="*/ 489 h 4352"/>
                <a:gd name="T74" fmla="*/ 591 w 743"/>
                <a:gd name="T75" fmla="*/ 780 h 4352"/>
                <a:gd name="T76" fmla="*/ 615 w 743"/>
                <a:gd name="T77" fmla="*/ 897 h 4352"/>
                <a:gd name="T78" fmla="*/ 704 w 743"/>
                <a:gd name="T79" fmla="*/ 1383 h 4352"/>
                <a:gd name="T80" fmla="*/ 743 w 743"/>
                <a:gd name="T81" fmla="*/ 1562 h 4352"/>
                <a:gd name="T82" fmla="*/ 733 w 743"/>
                <a:gd name="T83" fmla="*/ 1588 h 4352"/>
                <a:gd name="T84" fmla="*/ 665 w 743"/>
                <a:gd name="T85" fmla="*/ 1789 h 4352"/>
                <a:gd name="T86" fmla="*/ 640 w 743"/>
                <a:gd name="T87" fmla="*/ 1894 h 4352"/>
                <a:gd name="T88" fmla="*/ 637 w 743"/>
                <a:gd name="T89" fmla="*/ 1968 h 4352"/>
                <a:gd name="T90" fmla="*/ 608 w 743"/>
                <a:gd name="T91" fmla="*/ 2227 h 4352"/>
                <a:gd name="T92" fmla="*/ 570 w 743"/>
                <a:gd name="T93" fmla="*/ 2529 h 4352"/>
                <a:gd name="T94" fmla="*/ 542 w 743"/>
                <a:gd name="T95" fmla="*/ 2777 h 4352"/>
                <a:gd name="T96" fmla="*/ 537 w 743"/>
                <a:gd name="T97" fmla="*/ 2842 h 4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3" h="4352">
                  <a:moveTo>
                    <a:pt x="537" y="2842"/>
                  </a:moveTo>
                  <a:lnTo>
                    <a:pt x="537" y="3098"/>
                  </a:lnTo>
                  <a:lnTo>
                    <a:pt x="542" y="3195"/>
                  </a:lnTo>
                  <a:lnTo>
                    <a:pt x="560" y="3386"/>
                  </a:lnTo>
                  <a:lnTo>
                    <a:pt x="563" y="3483"/>
                  </a:lnTo>
                  <a:lnTo>
                    <a:pt x="566" y="3622"/>
                  </a:lnTo>
                  <a:lnTo>
                    <a:pt x="586" y="3920"/>
                  </a:lnTo>
                  <a:lnTo>
                    <a:pt x="589" y="4046"/>
                  </a:lnTo>
                  <a:lnTo>
                    <a:pt x="589" y="4174"/>
                  </a:lnTo>
                  <a:lnTo>
                    <a:pt x="582" y="4169"/>
                  </a:lnTo>
                  <a:lnTo>
                    <a:pt x="517" y="4162"/>
                  </a:lnTo>
                  <a:lnTo>
                    <a:pt x="438" y="4165"/>
                  </a:lnTo>
                  <a:lnTo>
                    <a:pt x="385" y="4174"/>
                  </a:lnTo>
                  <a:lnTo>
                    <a:pt x="354" y="4180"/>
                  </a:lnTo>
                  <a:lnTo>
                    <a:pt x="294" y="4198"/>
                  </a:lnTo>
                  <a:lnTo>
                    <a:pt x="203" y="4241"/>
                  </a:lnTo>
                  <a:lnTo>
                    <a:pt x="52" y="4334"/>
                  </a:lnTo>
                  <a:lnTo>
                    <a:pt x="26" y="4352"/>
                  </a:lnTo>
                  <a:lnTo>
                    <a:pt x="23" y="4326"/>
                  </a:lnTo>
                  <a:lnTo>
                    <a:pt x="3" y="4106"/>
                  </a:lnTo>
                  <a:lnTo>
                    <a:pt x="0" y="3968"/>
                  </a:lnTo>
                  <a:lnTo>
                    <a:pt x="0" y="2663"/>
                  </a:lnTo>
                  <a:lnTo>
                    <a:pt x="6" y="2378"/>
                  </a:lnTo>
                  <a:lnTo>
                    <a:pt x="45" y="1284"/>
                  </a:lnTo>
                  <a:lnTo>
                    <a:pt x="52" y="999"/>
                  </a:lnTo>
                  <a:lnTo>
                    <a:pt x="81" y="820"/>
                  </a:lnTo>
                  <a:lnTo>
                    <a:pt x="159" y="423"/>
                  </a:lnTo>
                  <a:lnTo>
                    <a:pt x="210" y="198"/>
                  </a:lnTo>
                  <a:lnTo>
                    <a:pt x="231" y="129"/>
                  </a:lnTo>
                  <a:lnTo>
                    <a:pt x="241" y="102"/>
                  </a:lnTo>
                  <a:lnTo>
                    <a:pt x="261" y="60"/>
                  </a:lnTo>
                  <a:lnTo>
                    <a:pt x="294" y="20"/>
                  </a:lnTo>
                  <a:lnTo>
                    <a:pt x="333" y="0"/>
                  </a:lnTo>
                  <a:lnTo>
                    <a:pt x="356" y="0"/>
                  </a:lnTo>
                  <a:lnTo>
                    <a:pt x="359" y="1"/>
                  </a:lnTo>
                  <a:lnTo>
                    <a:pt x="385" y="77"/>
                  </a:lnTo>
                  <a:lnTo>
                    <a:pt x="511" y="489"/>
                  </a:lnTo>
                  <a:lnTo>
                    <a:pt x="591" y="780"/>
                  </a:lnTo>
                  <a:lnTo>
                    <a:pt x="615" y="897"/>
                  </a:lnTo>
                  <a:lnTo>
                    <a:pt x="704" y="1383"/>
                  </a:lnTo>
                  <a:lnTo>
                    <a:pt x="743" y="1562"/>
                  </a:lnTo>
                  <a:lnTo>
                    <a:pt x="733" y="1588"/>
                  </a:lnTo>
                  <a:lnTo>
                    <a:pt x="665" y="1789"/>
                  </a:lnTo>
                  <a:lnTo>
                    <a:pt x="640" y="1894"/>
                  </a:lnTo>
                  <a:lnTo>
                    <a:pt x="637" y="1968"/>
                  </a:lnTo>
                  <a:lnTo>
                    <a:pt x="608" y="2227"/>
                  </a:lnTo>
                  <a:lnTo>
                    <a:pt x="570" y="2529"/>
                  </a:lnTo>
                  <a:lnTo>
                    <a:pt x="542" y="2777"/>
                  </a:lnTo>
                  <a:lnTo>
                    <a:pt x="537" y="2842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2948807" y="2749867"/>
            <a:ext cx="2485506" cy="4080345"/>
            <a:chOff x="2948807" y="2749867"/>
            <a:chExt cx="2485506" cy="4080345"/>
          </a:xfrm>
          <a:effectLst>
            <a:outerShdw blurRad="127000" dist="889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3" name="그룹 112"/>
            <p:cNvGrpSpPr/>
            <p:nvPr/>
          </p:nvGrpSpPr>
          <p:grpSpPr>
            <a:xfrm rot="18900000">
              <a:off x="3266794" y="2749867"/>
              <a:ext cx="585114" cy="791951"/>
              <a:chOff x="3405566" y="2649727"/>
              <a:chExt cx="585114" cy="791951"/>
            </a:xfrm>
          </p:grpSpPr>
          <p:sp>
            <p:nvSpPr>
              <p:cNvPr id="107" name="Freeform 67"/>
              <p:cNvSpPr>
                <a:spLocks/>
              </p:cNvSpPr>
              <p:nvPr/>
            </p:nvSpPr>
            <p:spPr bwMode="auto">
              <a:xfrm>
                <a:off x="3405566" y="2761438"/>
                <a:ext cx="585114" cy="680240"/>
              </a:xfrm>
              <a:custGeom>
                <a:avLst/>
                <a:gdLst>
                  <a:gd name="T0" fmla="*/ 901 w 901"/>
                  <a:gd name="T1" fmla="*/ 563 h 1024"/>
                  <a:gd name="T2" fmla="*/ 799 w 901"/>
                  <a:gd name="T3" fmla="*/ 411 h 1024"/>
                  <a:gd name="T4" fmla="*/ 440 w 901"/>
                  <a:gd name="T5" fmla="*/ 26 h 1024"/>
                  <a:gd name="T6" fmla="*/ 158 w 901"/>
                  <a:gd name="T7" fmla="*/ 0 h 1024"/>
                  <a:gd name="T8" fmla="*/ 82 w 901"/>
                  <a:gd name="T9" fmla="*/ 154 h 1024"/>
                  <a:gd name="T10" fmla="*/ 56 w 901"/>
                  <a:gd name="T11" fmla="*/ 230 h 1024"/>
                  <a:gd name="T12" fmla="*/ 31 w 901"/>
                  <a:gd name="T13" fmla="*/ 333 h 1024"/>
                  <a:gd name="T14" fmla="*/ 31 w 901"/>
                  <a:gd name="T15" fmla="*/ 350 h 1024"/>
                  <a:gd name="T16" fmla="*/ 39 w 901"/>
                  <a:gd name="T17" fmla="*/ 373 h 1024"/>
                  <a:gd name="T18" fmla="*/ 53 w 901"/>
                  <a:gd name="T19" fmla="*/ 393 h 1024"/>
                  <a:gd name="T20" fmla="*/ 56 w 901"/>
                  <a:gd name="T21" fmla="*/ 411 h 1024"/>
                  <a:gd name="T22" fmla="*/ 47 w 901"/>
                  <a:gd name="T23" fmla="*/ 435 h 1024"/>
                  <a:gd name="T24" fmla="*/ 10 w 901"/>
                  <a:gd name="T25" fmla="*/ 498 h 1024"/>
                  <a:gd name="T26" fmla="*/ 0 w 901"/>
                  <a:gd name="T27" fmla="*/ 533 h 1024"/>
                  <a:gd name="T28" fmla="*/ 1 w 901"/>
                  <a:gd name="T29" fmla="*/ 553 h 1024"/>
                  <a:gd name="T30" fmla="*/ 5 w 901"/>
                  <a:gd name="T31" fmla="*/ 563 h 1024"/>
                  <a:gd name="T32" fmla="*/ 24 w 901"/>
                  <a:gd name="T33" fmla="*/ 595 h 1024"/>
                  <a:gd name="T34" fmla="*/ 53 w 901"/>
                  <a:gd name="T35" fmla="*/ 615 h 1024"/>
                  <a:gd name="T36" fmla="*/ 56 w 901"/>
                  <a:gd name="T37" fmla="*/ 615 h 1024"/>
                  <a:gd name="T38" fmla="*/ 69 w 901"/>
                  <a:gd name="T39" fmla="*/ 640 h 1024"/>
                  <a:gd name="T40" fmla="*/ 82 w 901"/>
                  <a:gd name="T41" fmla="*/ 691 h 1024"/>
                  <a:gd name="T42" fmla="*/ 82 w 901"/>
                  <a:gd name="T43" fmla="*/ 707 h 1024"/>
                  <a:gd name="T44" fmla="*/ 92 w 901"/>
                  <a:gd name="T45" fmla="*/ 717 h 1024"/>
                  <a:gd name="T46" fmla="*/ 108 w 901"/>
                  <a:gd name="T47" fmla="*/ 717 h 1024"/>
                  <a:gd name="T48" fmla="*/ 105 w 901"/>
                  <a:gd name="T49" fmla="*/ 720 h 1024"/>
                  <a:gd name="T50" fmla="*/ 102 w 901"/>
                  <a:gd name="T51" fmla="*/ 740 h 1024"/>
                  <a:gd name="T52" fmla="*/ 116 w 901"/>
                  <a:gd name="T53" fmla="*/ 759 h 1024"/>
                  <a:gd name="T54" fmla="*/ 134 w 901"/>
                  <a:gd name="T55" fmla="*/ 768 h 1024"/>
                  <a:gd name="T56" fmla="*/ 149 w 901"/>
                  <a:gd name="T57" fmla="*/ 779 h 1024"/>
                  <a:gd name="T58" fmla="*/ 158 w 901"/>
                  <a:gd name="T59" fmla="*/ 805 h 1024"/>
                  <a:gd name="T60" fmla="*/ 158 w 901"/>
                  <a:gd name="T61" fmla="*/ 834 h 1024"/>
                  <a:gd name="T62" fmla="*/ 168 w 901"/>
                  <a:gd name="T63" fmla="*/ 860 h 1024"/>
                  <a:gd name="T64" fmla="*/ 184 w 901"/>
                  <a:gd name="T65" fmla="*/ 871 h 1024"/>
                  <a:gd name="T66" fmla="*/ 194 w 901"/>
                  <a:gd name="T67" fmla="*/ 874 h 1024"/>
                  <a:gd name="T68" fmla="*/ 223 w 901"/>
                  <a:gd name="T69" fmla="*/ 876 h 1024"/>
                  <a:gd name="T70" fmla="*/ 273 w 901"/>
                  <a:gd name="T71" fmla="*/ 866 h 1024"/>
                  <a:gd name="T72" fmla="*/ 380 w 901"/>
                  <a:gd name="T73" fmla="*/ 830 h 1024"/>
                  <a:gd name="T74" fmla="*/ 414 w 901"/>
                  <a:gd name="T75" fmla="*/ 820 h 1024"/>
                  <a:gd name="T76" fmla="*/ 427 w 901"/>
                  <a:gd name="T77" fmla="*/ 824 h 1024"/>
                  <a:gd name="T78" fmla="*/ 476 w 901"/>
                  <a:gd name="T79" fmla="*/ 863 h 1024"/>
                  <a:gd name="T80" fmla="*/ 540 w 901"/>
                  <a:gd name="T81" fmla="*/ 926 h 1024"/>
                  <a:gd name="T82" fmla="*/ 597 w 901"/>
                  <a:gd name="T83" fmla="*/ 994 h 1024"/>
                  <a:gd name="T84" fmla="*/ 619 w 901"/>
                  <a:gd name="T85" fmla="*/ 1024 h 1024"/>
                  <a:gd name="T86" fmla="*/ 648 w 901"/>
                  <a:gd name="T87" fmla="*/ 958 h 1024"/>
                  <a:gd name="T88" fmla="*/ 708 w 901"/>
                  <a:gd name="T89" fmla="*/ 833 h 1024"/>
                  <a:gd name="T90" fmla="*/ 776 w 901"/>
                  <a:gd name="T91" fmla="*/ 717 h 1024"/>
                  <a:gd name="T92" fmla="*/ 855 w 901"/>
                  <a:gd name="T93" fmla="*/ 612 h 1024"/>
                  <a:gd name="T94" fmla="*/ 901 w 901"/>
                  <a:gd name="T95" fmla="*/ 563 h 1024"/>
                  <a:gd name="connsiteX0" fmla="*/ 10000 w 10000"/>
                  <a:gd name="connsiteY0" fmla="*/ 5498 h 10000"/>
                  <a:gd name="connsiteX1" fmla="*/ 8868 w 10000"/>
                  <a:gd name="connsiteY1" fmla="*/ 4014 h 10000"/>
                  <a:gd name="connsiteX2" fmla="*/ 4883 w 10000"/>
                  <a:gd name="connsiteY2" fmla="*/ 254 h 10000"/>
                  <a:gd name="connsiteX3" fmla="*/ 1754 w 10000"/>
                  <a:gd name="connsiteY3" fmla="*/ 0 h 10000"/>
                  <a:gd name="connsiteX4" fmla="*/ 910 w 10000"/>
                  <a:gd name="connsiteY4" fmla="*/ 1504 h 10000"/>
                  <a:gd name="connsiteX5" fmla="*/ 622 w 10000"/>
                  <a:gd name="connsiteY5" fmla="*/ 2246 h 10000"/>
                  <a:gd name="connsiteX6" fmla="*/ 344 w 10000"/>
                  <a:gd name="connsiteY6" fmla="*/ 3252 h 10000"/>
                  <a:gd name="connsiteX7" fmla="*/ 344 w 10000"/>
                  <a:gd name="connsiteY7" fmla="*/ 3418 h 10000"/>
                  <a:gd name="connsiteX8" fmla="*/ 433 w 10000"/>
                  <a:gd name="connsiteY8" fmla="*/ 3643 h 10000"/>
                  <a:gd name="connsiteX9" fmla="*/ 588 w 10000"/>
                  <a:gd name="connsiteY9" fmla="*/ 3838 h 10000"/>
                  <a:gd name="connsiteX10" fmla="*/ 622 w 10000"/>
                  <a:gd name="connsiteY10" fmla="*/ 4014 h 10000"/>
                  <a:gd name="connsiteX11" fmla="*/ 522 w 10000"/>
                  <a:gd name="connsiteY11" fmla="*/ 4248 h 10000"/>
                  <a:gd name="connsiteX12" fmla="*/ 111 w 10000"/>
                  <a:gd name="connsiteY12" fmla="*/ 4863 h 10000"/>
                  <a:gd name="connsiteX13" fmla="*/ 0 w 10000"/>
                  <a:gd name="connsiteY13" fmla="*/ 5205 h 10000"/>
                  <a:gd name="connsiteX14" fmla="*/ 11 w 10000"/>
                  <a:gd name="connsiteY14" fmla="*/ 5400 h 10000"/>
                  <a:gd name="connsiteX15" fmla="*/ 55 w 10000"/>
                  <a:gd name="connsiteY15" fmla="*/ 5498 h 10000"/>
                  <a:gd name="connsiteX16" fmla="*/ 266 w 10000"/>
                  <a:gd name="connsiteY16" fmla="*/ 5811 h 10000"/>
                  <a:gd name="connsiteX17" fmla="*/ 588 w 10000"/>
                  <a:gd name="connsiteY17" fmla="*/ 6006 h 10000"/>
                  <a:gd name="connsiteX18" fmla="*/ 622 w 10000"/>
                  <a:gd name="connsiteY18" fmla="*/ 6006 h 10000"/>
                  <a:gd name="connsiteX19" fmla="*/ 766 w 10000"/>
                  <a:gd name="connsiteY19" fmla="*/ 6250 h 10000"/>
                  <a:gd name="connsiteX20" fmla="*/ 910 w 10000"/>
                  <a:gd name="connsiteY20" fmla="*/ 6748 h 10000"/>
                  <a:gd name="connsiteX21" fmla="*/ 910 w 10000"/>
                  <a:gd name="connsiteY21" fmla="*/ 6904 h 10000"/>
                  <a:gd name="connsiteX22" fmla="*/ 1021 w 10000"/>
                  <a:gd name="connsiteY22" fmla="*/ 7002 h 10000"/>
                  <a:gd name="connsiteX23" fmla="*/ 1199 w 10000"/>
                  <a:gd name="connsiteY23" fmla="*/ 7002 h 10000"/>
                  <a:gd name="connsiteX24" fmla="*/ 1165 w 10000"/>
                  <a:gd name="connsiteY24" fmla="*/ 7031 h 10000"/>
                  <a:gd name="connsiteX25" fmla="*/ 1132 w 10000"/>
                  <a:gd name="connsiteY25" fmla="*/ 7227 h 10000"/>
                  <a:gd name="connsiteX26" fmla="*/ 1287 w 10000"/>
                  <a:gd name="connsiteY26" fmla="*/ 7412 h 10000"/>
                  <a:gd name="connsiteX27" fmla="*/ 1487 w 10000"/>
                  <a:gd name="connsiteY27" fmla="*/ 7500 h 10000"/>
                  <a:gd name="connsiteX28" fmla="*/ 1654 w 10000"/>
                  <a:gd name="connsiteY28" fmla="*/ 7607 h 10000"/>
                  <a:gd name="connsiteX29" fmla="*/ 1754 w 10000"/>
                  <a:gd name="connsiteY29" fmla="*/ 7861 h 10000"/>
                  <a:gd name="connsiteX30" fmla="*/ 1754 w 10000"/>
                  <a:gd name="connsiteY30" fmla="*/ 8145 h 10000"/>
                  <a:gd name="connsiteX31" fmla="*/ 1865 w 10000"/>
                  <a:gd name="connsiteY31" fmla="*/ 8398 h 10000"/>
                  <a:gd name="connsiteX32" fmla="*/ 2042 w 10000"/>
                  <a:gd name="connsiteY32" fmla="*/ 8506 h 10000"/>
                  <a:gd name="connsiteX33" fmla="*/ 2153 w 10000"/>
                  <a:gd name="connsiteY33" fmla="*/ 8535 h 10000"/>
                  <a:gd name="connsiteX34" fmla="*/ 2475 w 10000"/>
                  <a:gd name="connsiteY34" fmla="*/ 8555 h 10000"/>
                  <a:gd name="connsiteX35" fmla="*/ 3030 w 10000"/>
                  <a:gd name="connsiteY35" fmla="*/ 8457 h 10000"/>
                  <a:gd name="connsiteX36" fmla="*/ 4218 w 10000"/>
                  <a:gd name="connsiteY36" fmla="*/ 8105 h 10000"/>
                  <a:gd name="connsiteX37" fmla="*/ 4595 w 10000"/>
                  <a:gd name="connsiteY37" fmla="*/ 8008 h 10000"/>
                  <a:gd name="connsiteX38" fmla="*/ 4739 w 10000"/>
                  <a:gd name="connsiteY38" fmla="*/ 8047 h 10000"/>
                  <a:gd name="connsiteX39" fmla="*/ 5283 w 10000"/>
                  <a:gd name="connsiteY39" fmla="*/ 8428 h 10000"/>
                  <a:gd name="connsiteX40" fmla="*/ 5993 w 10000"/>
                  <a:gd name="connsiteY40" fmla="*/ 9043 h 10000"/>
                  <a:gd name="connsiteX41" fmla="*/ 6626 w 10000"/>
                  <a:gd name="connsiteY41" fmla="*/ 9707 h 10000"/>
                  <a:gd name="connsiteX42" fmla="*/ 6870 w 10000"/>
                  <a:gd name="connsiteY42" fmla="*/ 10000 h 10000"/>
                  <a:gd name="connsiteX43" fmla="*/ 7192 w 10000"/>
                  <a:gd name="connsiteY43" fmla="*/ 9355 h 10000"/>
                  <a:gd name="connsiteX44" fmla="*/ 7858 w 10000"/>
                  <a:gd name="connsiteY44" fmla="*/ 8135 h 10000"/>
                  <a:gd name="connsiteX45" fmla="*/ 8782 w 10000"/>
                  <a:gd name="connsiteY45" fmla="*/ 7844 h 10000"/>
                  <a:gd name="connsiteX46" fmla="*/ 9489 w 10000"/>
                  <a:gd name="connsiteY46" fmla="*/ 5977 h 10000"/>
                  <a:gd name="connsiteX47" fmla="*/ 10000 w 10000"/>
                  <a:gd name="connsiteY47" fmla="*/ 5498 h 10000"/>
                  <a:gd name="connsiteX0" fmla="*/ 10000 w 10000"/>
                  <a:gd name="connsiteY0" fmla="*/ 5498 h 10000"/>
                  <a:gd name="connsiteX1" fmla="*/ 8868 w 10000"/>
                  <a:gd name="connsiteY1" fmla="*/ 4014 h 10000"/>
                  <a:gd name="connsiteX2" fmla="*/ 4883 w 10000"/>
                  <a:gd name="connsiteY2" fmla="*/ 254 h 10000"/>
                  <a:gd name="connsiteX3" fmla="*/ 1754 w 10000"/>
                  <a:gd name="connsiteY3" fmla="*/ 0 h 10000"/>
                  <a:gd name="connsiteX4" fmla="*/ 910 w 10000"/>
                  <a:gd name="connsiteY4" fmla="*/ 1504 h 10000"/>
                  <a:gd name="connsiteX5" fmla="*/ 622 w 10000"/>
                  <a:gd name="connsiteY5" fmla="*/ 2246 h 10000"/>
                  <a:gd name="connsiteX6" fmla="*/ 344 w 10000"/>
                  <a:gd name="connsiteY6" fmla="*/ 3252 h 10000"/>
                  <a:gd name="connsiteX7" fmla="*/ 344 w 10000"/>
                  <a:gd name="connsiteY7" fmla="*/ 3418 h 10000"/>
                  <a:gd name="connsiteX8" fmla="*/ 433 w 10000"/>
                  <a:gd name="connsiteY8" fmla="*/ 3643 h 10000"/>
                  <a:gd name="connsiteX9" fmla="*/ 588 w 10000"/>
                  <a:gd name="connsiteY9" fmla="*/ 3838 h 10000"/>
                  <a:gd name="connsiteX10" fmla="*/ 622 w 10000"/>
                  <a:gd name="connsiteY10" fmla="*/ 4014 h 10000"/>
                  <a:gd name="connsiteX11" fmla="*/ 522 w 10000"/>
                  <a:gd name="connsiteY11" fmla="*/ 4248 h 10000"/>
                  <a:gd name="connsiteX12" fmla="*/ 111 w 10000"/>
                  <a:gd name="connsiteY12" fmla="*/ 4863 h 10000"/>
                  <a:gd name="connsiteX13" fmla="*/ 0 w 10000"/>
                  <a:gd name="connsiteY13" fmla="*/ 5205 h 10000"/>
                  <a:gd name="connsiteX14" fmla="*/ 11 w 10000"/>
                  <a:gd name="connsiteY14" fmla="*/ 5400 h 10000"/>
                  <a:gd name="connsiteX15" fmla="*/ 55 w 10000"/>
                  <a:gd name="connsiteY15" fmla="*/ 5498 h 10000"/>
                  <a:gd name="connsiteX16" fmla="*/ 266 w 10000"/>
                  <a:gd name="connsiteY16" fmla="*/ 5811 h 10000"/>
                  <a:gd name="connsiteX17" fmla="*/ 588 w 10000"/>
                  <a:gd name="connsiteY17" fmla="*/ 6006 h 10000"/>
                  <a:gd name="connsiteX18" fmla="*/ 622 w 10000"/>
                  <a:gd name="connsiteY18" fmla="*/ 6006 h 10000"/>
                  <a:gd name="connsiteX19" fmla="*/ 766 w 10000"/>
                  <a:gd name="connsiteY19" fmla="*/ 6250 h 10000"/>
                  <a:gd name="connsiteX20" fmla="*/ 910 w 10000"/>
                  <a:gd name="connsiteY20" fmla="*/ 6748 h 10000"/>
                  <a:gd name="connsiteX21" fmla="*/ 910 w 10000"/>
                  <a:gd name="connsiteY21" fmla="*/ 6904 h 10000"/>
                  <a:gd name="connsiteX22" fmla="*/ 1021 w 10000"/>
                  <a:gd name="connsiteY22" fmla="*/ 7002 h 10000"/>
                  <a:gd name="connsiteX23" fmla="*/ 1199 w 10000"/>
                  <a:gd name="connsiteY23" fmla="*/ 7002 h 10000"/>
                  <a:gd name="connsiteX24" fmla="*/ 1165 w 10000"/>
                  <a:gd name="connsiteY24" fmla="*/ 7031 h 10000"/>
                  <a:gd name="connsiteX25" fmla="*/ 1132 w 10000"/>
                  <a:gd name="connsiteY25" fmla="*/ 7227 h 10000"/>
                  <a:gd name="connsiteX26" fmla="*/ 1287 w 10000"/>
                  <a:gd name="connsiteY26" fmla="*/ 7412 h 10000"/>
                  <a:gd name="connsiteX27" fmla="*/ 1487 w 10000"/>
                  <a:gd name="connsiteY27" fmla="*/ 7500 h 10000"/>
                  <a:gd name="connsiteX28" fmla="*/ 1654 w 10000"/>
                  <a:gd name="connsiteY28" fmla="*/ 7607 h 10000"/>
                  <a:gd name="connsiteX29" fmla="*/ 1754 w 10000"/>
                  <a:gd name="connsiteY29" fmla="*/ 7861 h 10000"/>
                  <a:gd name="connsiteX30" fmla="*/ 1754 w 10000"/>
                  <a:gd name="connsiteY30" fmla="*/ 8145 h 10000"/>
                  <a:gd name="connsiteX31" fmla="*/ 1865 w 10000"/>
                  <a:gd name="connsiteY31" fmla="*/ 8398 h 10000"/>
                  <a:gd name="connsiteX32" fmla="*/ 2042 w 10000"/>
                  <a:gd name="connsiteY32" fmla="*/ 8506 h 10000"/>
                  <a:gd name="connsiteX33" fmla="*/ 2153 w 10000"/>
                  <a:gd name="connsiteY33" fmla="*/ 8535 h 10000"/>
                  <a:gd name="connsiteX34" fmla="*/ 2475 w 10000"/>
                  <a:gd name="connsiteY34" fmla="*/ 8555 h 10000"/>
                  <a:gd name="connsiteX35" fmla="*/ 3030 w 10000"/>
                  <a:gd name="connsiteY35" fmla="*/ 8457 h 10000"/>
                  <a:gd name="connsiteX36" fmla="*/ 4218 w 10000"/>
                  <a:gd name="connsiteY36" fmla="*/ 8105 h 10000"/>
                  <a:gd name="connsiteX37" fmla="*/ 4595 w 10000"/>
                  <a:gd name="connsiteY37" fmla="*/ 8008 h 10000"/>
                  <a:gd name="connsiteX38" fmla="*/ 4739 w 10000"/>
                  <a:gd name="connsiteY38" fmla="*/ 8047 h 10000"/>
                  <a:gd name="connsiteX39" fmla="*/ 5283 w 10000"/>
                  <a:gd name="connsiteY39" fmla="*/ 8428 h 10000"/>
                  <a:gd name="connsiteX40" fmla="*/ 5993 w 10000"/>
                  <a:gd name="connsiteY40" fmla="*/ 9043 h 10000"/>
                  <a:gd name="connsiteX41" fmla="*/ 6626 w 10000"/>
                  <a:gd name="connsiteY41" fmla="*/ 9707 h 10000"/>
                  <a:gd name="connsiteX42" fmla="*/ 6870 w 10000"/>
                  <a:gd name="connsiteY42" fmla="*/ 10000 h 10000"/>
                  <a:gd name="connsiteX43" fmla="*/ 7192 w 10000"/>
                  <a:gd name="connsiteY43" fmla="*/ 9355 h 10000"/>
                  <a:gd name="connsiteX44" fmla="*/ 7858 w 10000"/>
                  <a:gd name="connsiteY44" fmla="*/ 8135 h 10000"/>
                  <a:gd name="connsiteX45" fmla="*/ 8782 w 10000"/>
                  <a:gd name="connsiteY45" fmla="*/ 7844 h 10000"/>
                  <a:gd name="connsiteX46" fmla="*/ 9770 w 10000"/>
                  <a:gd name="connsiteY46" fmla="*/ 7809 h 10000"/>
                  <a:gd name="connsiteX47" fmla="*/ 10000 w 10000"/>
                  <a:gd name="connsiteY47" fmla="*/ 5498 h 10000"/>
                  <a:gd name="connsiteX0" fmla="*/ 9916 w 9916"/>
                  <a:gd name="connsiteY0" fmla="*/ 7008 h 10000"/>
                  <a:gd name="connsiteX1" fmla="*/ 8868 w 9916"/>
                  <a:gd name="connsiteY1" fmla="*/ 4014 h 10000"/>
                  <a:gd name="connsiteX2" fmla="*/ 4883 w 9916"/>
                  <a:gd name="connsiteY2" fmla="*/ 254 h 10000"/>
                  <a:gd name="connsiteX3" fmla="*/ 1754 w 9916"/>
                  <a:gd name="connsiteY3" fmla="*/ 0 h 10000"/>
                  <a:gd name="connsiteX4" fmla="*/ 910 w 9916"/>
                  <a:gd name="connsiteY4" fmla="*/ 1504 h 10000"/>
                  <a:gd name="connsiteX5" fmla="*/ 622 w 9916"/>
                  <a:gd name="connsiteY5" fmla="*/ 2246 h 10000"/>
                  <a:gd name="connsiteX6" fmla="*/ 344 w 9916"/>
                  <a:gd name="connsiteY6" fmla="*/ 3252 h 10000"/>
                  <a:gd name="connsiteX7" fmla="*/ 344 w 9916"/>
                  <a:gd name="connsiteY7" fmla="*/ 3418 h 10000"/>
                  <a:gd name="connsiteX8" fmla="*/ 433 w 9916"/>
                  <a:gd name="connsiteY8" fmla="*/ 3643 h 10000"/>
                  <a:gd name="connsiteX9" fmla="*/ 588 w 9916"/>
                  <a:gd name="connsiteY9" fmla="*/ 3838 h 10000"/>
                  <a:gd name="connsiteX10" fmla="*/ 622 w 9916"/>
                  <a:gd name="connsiteY10" fmla="*/ 4014 h 10000"/>
                  <a:gd name="connsiteX11" fmla="*/ 522 w 9916"/>
                  <a:gd name="connsiteY11" fmla="*/ 4248 h 10000"/>
                  <a:gd name="connsiteX12" fmla="*/ 111 w 9916"/>
                  <a:gd name="connsiteY12" fmla="*/ 4863 h 10000"/>
                  <a:gd name="connsiteX13" fmla="*/ 0 w 9916"/>
                  <a:gd name="connsiteY13" fmla="*/ 5205 h 10000"/>
                  <a:gd name="connsiteX14" fmla="*/ 11 w 9916"/>
                  <a:gd name="connsiteY14" fmla="*/ 5400 h 10000"/>
                  <a:gd name="connsiteX15" fmla="*/ 55 w 9916"/>
                  <a:gd name="connsiteY15" fmla="*/ 5498 h 10000"/>
                  <a:gd name="connsiteX16" fmla="*/ 266 w 9916"/>
                  <a:gd name="connsiteY16" fmla="*/ 5811 h 10000"/>
                  <a:gd name="connsiteX17" fmla="*/ 588 w 9916"/>
                  <a:gd name="connsiteY17" fmla="*/ 6006 h 10000"/>
                  <a:gd name="connsiteX18" fmla="*/ 622 w 9916"/>
                  <a:gd name="connsiteY18" fmla="*/ 6006 h 10000"/>
                  <a:gd name="connsiteX19" fmla="*/ 766 w 9916"/>
                  <a:gd name="connsiteY19" fmla="*/ 6250 h 10000"/>
                  <a:gd name="connsiteX20" fmla="*/ 910 w 9916"/>
                  <a:gd name="connsiteY20" fmla="*/ 6748 h 10000"/>
                  <a:gd name="connsiteX21" fmla="*/ 910 w 9916"/>
                  <a:gd name="connsiteY21" fmla="*/ 6904 h 10000"/>
                  <a:gd name="connsiteX22" fmla="*/ 1021 w 9916"/>
                  <a:gd name="connsiteY22" fmla="*/ 7002 h 10000"/>
                  <a:gd name="connsiteX23" fmla="*/ 1199 w 9916"/>
                  <a:gd name="connsiteY23" fmla="*/ 7002 h 10000"/>
                  <a:gd name="connsiteX24" fmla="*/ 1165 w 9916"/>
                  <a:gd name="connsiteY24" fmla="*/ 7031 h 10000"/>
                  <a:gd name="connsiteX25" fmla="*/ 1132 w 9916"/>
                  <a:gd name="connsiteY25" fmla="*/ 7227 h 10000"/>
                  <a:gd name="connsiteX26" fmla="*/ 1287 w 9916"/>
                  <a:gd name="connsiteY26" fmla="*/ 7412 h 10000"/>
                  <a:gd name="connsiteX27" fmla="*/ 1487 w 9916"/>
                  <a:gd name="connsiteY27" fmla="*/ 7500 h 10000"/>
                  <a:gd name="connsiteX28" fmla="*/ 1654 w 9916"/>
                  <a:gd name="connsiteY28" fmla="*/ 7607 h 10000"/>
                  <a:gd name="connsiteX29" fmla="*/ 1754 w 9916"/>
                  <a:gd name="connsiteY29" fmla="*/ 7861 h 10000"/>
                  <a:gd name="connsiteX30" fmla="*/ 1754 w 9916"/>
                  <a:gd name="connsiteY30" fmla="*/ 8145 h 10000"/>
                  <a:gd name="connsiteX31" fmla="*/ 1865 w 9916"/>
                  <a:gd name="connsiteY31" fmla="*/ 8398 h 10000"/>
                  <a:gd name="connsiteX32" fmla="*/ 2042 w 9916"/>
                  <a:gd name="connsiteY32" fmla="*/ 8506 h 10000"/>
                  <a:gd name="connsiteX33" fmla="*/ 2153 w 9916"/>
                  <a:gd name="connsiteY33" fmla="*/ 8535 h 10000"/>
                  <a:gd name="connsiteX34" fmla="*/ 2475 w 9916"/>
                  <a:gd name="connsiteY34" fmla="*/ 8555 h 10000"/>
                  <a:gd name="connsiteX35" fmla="*/ 3030 w 9916"/>
                  <a:gd name="connsiteY35" fmla="*/ 8457 h 10000"/>
                  <a:gd name="connsiteX36" fmla="*/ 4218 w 9916"/>
                  <a:gd name="connsiteY36" fmla="*/ 8105 h 10000"/>
                  <a:gd name="connsiteX37" fmla="*/ 4595 w 9916"/>
                  <a:gd name="connsiteY37" fmla="*/ 8008 h 10000"/>
                  <a:gd name="connsiteX38" fmla="*/ 4739 w 9916"/>
                  <a:gd name="connsiteY38" fmla="*/ 8047 h 10000"/>
                  <a:gd name="connsiteX39" fmla="*/ 5283 w 9916"/>
                  <a:gd name="connsiteY39" fmla="*/ 8428 h 10000"/>
                  <a:gd name="connsiteX40" fmla="*/ 5993 w 9916"/>
                  <a:gd name="connsiteY40" fmla="*/ 9043 h 10000"/>
                  <a:gd name="connsiteX41" fmla="*/ 6626 w 9916"/>
                  <a:gd name="connsiteY41" fmla="*/ 9707 h 10000"/>
                  <a:gd name="connsiteX42" fmla="*/ 6870 w 9916"/>
                  <a:gd name="connsiteY42" fmla="*/ 10000 h 10000"/>
                  <a:gd name="connsiteX43" fmla="*/ 7192 w 9916"/>
                  <a:gd name="connsiteY43" fmla="*/ 9355 h 10000"/>
                  <a:gd name="connsiteX44" fmla="*/ 7858 w 9916"/>
                  <a:gd name="connsiteY44" fmla="*/ 8135 h 10000"/>
                  <a:gd name="connsiteX45" fmla="*/ 8782 w 9916"/>
                  <a:gd name="connsiteY45" fmla="*/ 7844 h 10000"/>
                  <a:gd name="connsiteX46" fmla="*/ 9770 w 9916"/>
                  <a:gd name="connsiteY46" fmla="*/ 7809 h 10000"/>
                  <a:gd name="connsiteX47" fmla="*/ 9916 w 9916"/>
                  <a:gd name="connsiteY47" fmla="*/ 7008 h 10000"/>
                  <a:gd name="connsiteX0" fmla="*/ 10000 w 10000"/>
                  <a:gd name="connsiteY0" fmla="*/ 7008 h 10000"/>
                  <a:gd name="connsiteX1" fmla="*/ 8943 w 10000"/>
                  <a:gd name="connsiteY1" fmla="*/ 4014 h 10000"/>
                  <a:gd name="connsiteX2" fmla="*/ 4924 w 10000"/>
                  <a:gd name="connsiteY2" fmla="*/ 254 h 10000"/>
                  <a:gd name="connsiteX3" fmla="*/ 1769 w 10000"/>
                  <a:gd name="connsiteY3" fmla="*/ 0 h 10000"/>
                  <a:gd name="connsiteX4" fmla="*/ 918 w 10000"/>
                  <a:gd name="connsiteY4" fmla="*/ 1504 h 10000"/>
                  <a:gd name="connsiteX5" fmla="*/ 627 w 10000"/>
                  <a:gd name="connsiteY5" fmla="*/ 2246 h 10000"/>
                  <a:gd name="connsiteX6" fmla="*/ 347 w 10000"/>
                  <a:gd name="connsiteY6" fmla="*/ 3252 h 10000"/>
                  <a:gd name="connsiteX7" fmla="*/ 347 w 10000"/>
                  <a:gd name="connsiteY7" fmla="*/ 3418 h 10000"/>
                  <a:gd name="connsiteX8" fmla="*/ 437 w 10000"/>
                  <a:gd name="connsiteY8" fmla="*/ 3643 h 10000"/>
                  <a:gd name="connsiteX9" fmla="*/ 593 w 10000"/>
                  <a:gd name="connsiteY9" fmla="*/ 3838 h 10000"/>
                  <a:gd name="connsiteX10" fmla="*/ 627 w 10000"/>
                  <a:gd name="connsiteY10" fmla="*/ 4014 h 10000"/>
                  <a:gd name="connsiteX11" fmla="*/ 526 w 10000"/>
                  <a:gd name="connsiteY11" fmla="*/ 4248 h 10000"/>
                  <a:gd name="connsiteX12" fmla="*/ 112 w 10000"/>
                  <a:gd name="connsiteY12" fmla="*/ 4863 h 10000"/>
                  <a:gd name="connsiteX13" fmla="*/ 0 w 10000"/>
                  <a:gd name="connsiteY13" fmla="*/ 5205 h 10000"/>
                  <a:gd name="connsiteX14" fmla="*/ 11 w 10000"/>
                  <a:gd name="connsiteY14" fmla="*/ 5400 h 10000"/>
                  <a:gd name="connsiteX15" fmla="*/ 55 w 10000"/>
                  <a:gd name="connsiteY15" fmla="*/ 5498 h 10000"/>
                  <a:gd name="connsiteX16" fmla="*/ 268 w 10000"/>
                  <a:gd name="connsiteY16" fmla="*/ 5811 h 10000"/>
                  <a:gd name="connsiteX17" fmla="*/ 593 w 10000"/>
                  <a:gd name="connsiteY17" fmla="*/ 6006 h 10000"/>
                  <a:gd name="connsiteX18" fmla="*/ 627 w 10000"/>
                  <a:gd name="connsiteY18" fmla="*/ 6006 h 10000"/>
                  <a:gd name="connsiteX19" fmla="*/ 772 w 10000"/>
                  <a:gd name="connsiteY19" fmla="*/ 6250 h 10000"/>
                  <a:gd name="connsiteX20" fmla="*/ 918 w 10000"/>
                  <a:gd name="connsiteY20" fmla="*/ 6748 h 10000"/>
                  <a:gd name="connsiteX21" fmla="*/ 918 w 10000"/>
                  <a:gd name="connsiteY21" fmla="*/ 6904 h 10000"/>
                  <a:gd name="connsiteX22" fmla="*/ 1030 w 10000"/>
                  <a:gd name="connsiteY22" fmla="*/ 7002 h 10000"/>
                  <a:gd name="connsiteX23" fmla="*/ 1209 w 10000"/>
                  <a:gd name="connsiteY23" fmla="*/ 7002 h 10000"/>
                  <a:gd name="connsiteX24" fmla="*/ 1175 w 10000"/>
                  <a:gd name="connsiteY24" fmla="*/ 7031 h 10000"/>
                  <a:gd name="connsiteX25" fmla="*/ 1142 w 10000"/>
                  <a:gd name="connsiteY25" fmla="*/ 7227 h 10000"/>
                  <a:gd name="connsiteX26" fmla="*/ 1298 w 10000"/>
                  <a:gd name="connsiteY26" fmla="*/ 7412 h 10000"/>
                  <a:gd name="connsiteX27" fmla="*/ 1500 w 10000"/>
                  <a:gd name="connsiteY27" fmla="*/ 7500 h 10000"/>
                  <a:gd name="connsiteX28" fmla="*/ 1668 w 10000"/>
                  <a:gd name="connsiteY28" fmla="*/ 7607 h 10000"/>
                  <a:gd name="connsiteX29" fmla="*/ 1769 w 10000"/>
                  <a:gd name="connsiteY29" fmla="*/ 7861 h 10000"/>
                  <a:gd name="connsiteX30" fmla="*/ 1769 w 10000"/>
                  <a:gd name="connsiteY30" fmla="*/ 8145 h 10000"/>
                  <a:gd name="connsiteX31" fmla="*/ 1881 w 10000"/>
                  <a:gd name="connsiteY31" fmla="*/ 8398 h 10000"/>
                  <a:gd name="connsiteX32" fmla="*/ 2059 w 10000"/>
                  <a:gd name="connsiteY32" fmla="*/ 8506 h 10000"/>
                  <a:gd name="connsiteX33" fmla="*/ 2171 w 10000"/>
                  <a:gd name="connsiteY33" fmla="*/ 8535 h 10000"/>
                  <a:gd name="connsiteX34" fmla="*/ 2496 w 10000"/>
                  <a:gd name="connsiteY34" fmla="*/ 8555 h 10000"/>
                  <a:gd name="connsiteX35" fmla="*/ 3056 w 10000"/>
                  <a:gd name="connsiteY35" fmla="*/ 8457 h 10000"/>
                  <a:gd name="connsiteX36" fmla="*/ 4254 w 10000"/>
                  <a:gd name="connsiteY36" fmla="*/ 8105 h 10000"/>
                  <a:gd name="connsiteX37" fmla="*/ 4634 w 10000"/>
                  <a:gd name="connsiteY37" fmla="*/ 8008 h 10000"/>
                  <a:gd name="connsiteX38" fmla="*/ 4779 w 10000"/>
                  <a:gd name="connsiteY38" fmla="*/ 8047 h 10000"/>
                  <a:gd name="connsiteX39" fmla="*/ 5328 w 10000"/>
                  <a:gd name="connsiteY39" fmla="*/ 8428 h 10000"/>
                  <a:gd name="connsiteX40" fmla="*/ 6044 w 10000"/>
                  <a:gd name="connsiteY40" fmla="*/ 9043 h 10000"/>
                  <a:gd name="connsiteX41" fmla="*/ 6682 w 10000"/>
                  <a:gd name="connsiteY41" fmla="*/ 9707 h 10000"/>
                  <a:gd name="connsiteX42" fmla="*/ 6928 w 10000"/>
                  <a:gd name="connsiteY42" fmla="*/ 10000 h 10000"/>
                  <a:gd name="connsiteX43" fmla="*/ 7253 w 10000"/>
                  <a:gd name="connsiteY43" fmla="*/ 9355 h 10000"/>
                  <a:gd name="connsiteX44" fmla="*/ 7925 w 10000"/>
                  <a:gd name="connsiteY44" fmla="*/ 8135 h 10000"/>
                  <a:gd name="connsiteX45" fmla="*/ 8856 w 10000"/>
                  <a:gd name="connsiteY45" fmla="*/ 7844 h 10000"/>
                  <a:gd name="connsiteX46" fmla="*/ 9853 w 10000"/>
                  <a:gd name="connsiteY46" fmla="*/ 7809 h 10000"/>
                  <a:gd name="connsiteX47" fmla="*/ 10000 w 10000"/>
                  <a:gd name="connsiteY47" fmla="*/ 7008 h 10000"/>
                  <a:gd name="connsiteX0" fmla="*/ 9177 w 9858"/>
                  <a:gd name="connsiteY0" fmla="*/ 6736 h 10000"/>
                  <a:gd name="connsiteX1" fmla="*/ 8943 w 9858"/>
                  <a:gd name="connsiteY1" fmla="*/ 4014 h 10000"/>
                  <a:gd name="connsiteX2" fmla="*/ 4924 w 9858"/>
                  <a:gd name="connsiteY2" fmla="*/ 254 h 10000"/>
                  <a:gd name="connsiteX3" fmla="*/ 1769 w 9858"/>
                  <a:gd name="connsiteY3" fmla="*/ 0 h 10000"/>
                  <a:gd name="connsiteX4" fmla="*/ 918 w 9858"/>
                  <a:gd name="connsiteY4" fmla="*/ 1504 h 10000"/>
                  <a:gd name="connsiteX5" fmla="*/ 627 w 9858"/>
                  <a:gd name="connsiteY5" fmla="*/ 2246 h 10000"/>
                  <a:gd name="connsiteX6" fmla="*/ 347 w 9858"/>
                  <a:gd name="connsiteY6" fmla="*/ 3252 h 10000"/>
                  <a:gd name="connsiteX7" fmla="*/ 347 w 9858"/>
                  <a:gd name="connsiteY7" fmla="*/ 3418 h 10000"/>
                  <a:gd name="connsiteX8" fmla="*/ 437 w 9858"/>
                  <a:gd name="connsiteY8" fmla="*/ 3643 h 10000"/>
                  <a:gd name="connsiteX9" fmla="*/ 593 w 9858"/>
                  <a:gd name="connsiteY9" fmla="*/ 3838 h 10000"/>
                  <a:gd name="connsiteX10" fmla="*/ 627 w 9858"/>
                  <a:gd name="connsiteY10" fmla="*/ 4014 h 10000"/>
                  <a:gd name="connsiteX11" fmla="*/ 526 w 9858"/>
                  <a:gd name="connsiteY11" fmla="*/ 4248 h 10000"/>
                  <a:gd name="connsiteX12" fmla="*/ 112 w 9858"/>
                  <a:gd name="connsiteY12" fmla="*/ 4863 h 10000"/>
                  <a:gd name="connsiteX13" fmla="*/ 0 w 9858"/>
                  <a:gd name="connsiteY13" fmla="*/ 5205 h 10000"/>
                  <a:gd name="connsiteX14" fmla="*/ 11 w 9858"/>
                  <a:gd name="connsiteY14" fmla="*/ 5400 h 10000"/>
                  <a:gd name="connsiteX15" fmla="*/ 55 w 9858"/>
                  <a:gd name="connsiteY15" fmla="*/ 5498 h 10000"/>
                  <a:gd name="connsiteX16" fmla="*/ 268 w 9858"/>
                  <a:gd name="connsiteY16" fmla="*/ 5811 h 10000"/>
                  <a:gd name="connsiteX17" fmla="*/ 593 w 9858"/>
                  <a:gd name="connsiteY17" fmla="*/ 6006 h 10000"/>
                  <a:gd name="connsiteX18" fmla="*/ 627 w 9858"/>
                  <a:gd name="connsiteY18" fmla="*/ 6006 h 10000"/>
                  <a:gd name="connsiteX19" fmla="*/ 772 w 9858"/>
                  <a:gd name="connsiteY19" fmla="*/ 6250 h 10000"/>
                  <a:gd name="connsiteX20" fmla="*/ 918 w 9858"/>
                  <a:gd name="connsiteY20" fmla="*/ 6748 h 10000"/>
                  <a:gd name="connsiteX21" fmla="*/ 918 w 9858"/>
                  <a:gd name="connsiteY21" fmla="*/ 6904 h 10000"/>
                  <a:gd name="connsiteX22" fmla="*/ 1030 w 9858"/>
                  <a:gd name="connsiteY22" fmla="*/ 7002 h 10000"/>
                  <a:gd name="connsiteX23" fmla="*/ 1209 w 9858"/>
                  <a:gd name="connsiteY23" fmla="*/ 7002 h 10000"/>
                  <a:gd name="connsiteX24" fmla="*/ 1175 w 9858"/>
                  <a:gd name="connsiteY24" fmla="*/ 7031 h 10000"/>
                  <a:gd name="connsiteX25" fmla="*/ 1142 w 9858"/>
                  <a:gd name="connsiteY25" fmla="*/ 7227 h 10000"/>
                  <a:gd name="connsiteX26" fmla="*/ 1298 w 9858"/>
                  <a:gd name="connsiteY26" fmla="*/ 7412 h 10000"/>
                  <a:gd name="connsiteX27" fmla="*/ 1500 w 9858"/>
                  <a:gd name="connsiteY27" fmla="*/ 7500 h 10000"/>
                  <a:gd name="connsiteX28" fmla="*/ 1668 w 9858"/>
                  <a:gd name="connsiteY28" fmla="*/ 7607 h 10000"/>
                  <a:gd name="connsiteX29" fmla="*/ 1769 w 9858"/>
                  <a:gd name="connsiteY29" fmla="*/ 7861 h 10000"/>
                  <a:gd name="connsiteX30" fmla="*/ 1769 w 9858"/>
                  <a:gd name="connsiteY30" fmla="*/ 8145 h 10000"/>
                  <a:gd name="connsiteX31" fmla="*/ 1881 w 9858"/>
                  <a:gd name="connsiteY31" fmla="*/ 8398 h 10000"/>
                  <a:gd name="connsiteX32" fmla="*/ 2059 w 9858"/>
                  <a:gd name="connsiteY32" fmla="*/ 8506 h 10000"/>
                  <a:gd name="connsiteX33" fmla="*/ 2171 w 9858"/>
                  <a:gd name="connsiteY33" fmla="*/ 8535 h 10000"/>
                  <a:gd name="connsiteX34" fmla="*/ 2496 w 9858"/>
                  <a:gd name="connsiteY34" fmla="*/ 8555 h 10000"/>
                  <a:gd name="connsiteX35" fmla="*/ 3056 w 9858"/>
                  <a:gd name="connsiteY35" fmla="*/ 8457 h 10000"/>
                  <a:gd name="connsiteX36" fmla="*/ 4254 w 9858"/>
                  <a:gd name="connsiteY36" fmla="*/ 8105 h 10000"/>
                  <a:gd name="connsiteX37" fmla="*/ 4634 w 9858"/>
                  <a:gd name="connsiteY37" fmla="*/ 8008 h 10000"/>
                  <a:gd name="connsiteX38" fmla="*/ 4779 w 9858"/>
                  <a:gd name="connsiteY38" fmla="*/ 8047 h 10000"/>
                  <a:gd name="connsiteX39" fmla="*/ 5328 w 9858"/>
                  <a:gd name="connsiteY39" fmla="*/ 8428 h 10000"/>
                  <a:gd name="connsiteX40" fmla="*/ 6044 w 9858"/>
                  <a:gd name="connsiteY40" fmla="*/ 9043 h 10000"/>
                  <a:gd name="connsiteX41" fmla="*/ 6682 w 9858"/>
                  <a:gd name="connsiteY41" fmla="*/ 9707 h 10000"/>
                  <a:gd name="connsiteX42" fmla="*/ 6928 w 9858"/>
                  <a:gd name="connsiteY42" fmla="*/ 10000 h 10000"/>
                  <a:gd name="connsiteX43" fmla="*/ 7253 w 9858"/>
                  <a:gd name="connsiteY43" fmla="*/ 9355 h 10000"/>
                  <a:gd name="connsiteX44" fmla="*/ 7925 w 9858"/>
                  <a:gd name="connsiteY44" fmla="*/ 8135 h 10000"/>
                  <a:gd name="connsiteX45" fmla="*/ 8856 w 9858"/>
                  <a:gd name="connsiteY45" fmla="*/ 7844 h 10000"/>
                  <a:gd name="connsiteX46" fmla="*/ 9853 w 9858"/>
                  <a:gd name="connsiteY46" fmla="*/ 7809 h 10000"/>
                  <a:gd name="connsiteX47" fmla="*/ 9177 w 9858"/>
                  <a:gd name="connsiteY47" fmla="*/ 6736 h 10000"/>
                  <a:gd name="connsiteX0" fmla="*/ 9539 w 10001"/>
                  <a:gd name="connsiteY0" fmla="*/ 6587 h 10000"/>
                  <a:gd name="connsiteX1" fmla="*/ 9072 w 10001"/>
                  <a:gd name="connsiteY1" fmla="*/ 4014 h 10000"/>
                  <a:gd name="connsiteX2" fmla="*/ 4995 w 10001"/>
                  <a:gd name="connsiteY2" fmla="*/ 254 h 10000"/>
                  <a:gd name="connsiteX3" fmla="*/ 1794 w 10001"/>
                  <a:gd name="connsiteY3" fmla="*/ 0 h 10000"/>
                  <a:gd name="connsiteX4" fmla="*/ 931 w 10001"/>
                  <a:gd name="connsiteY4" fmla="*/ 1504 h 10000"/>
                  <a:gd name="connsiteX5" fmla="*/ 636 w 10001"/>
                  <a:gd name="connsiteY5" fmla="*/ 2246 h 10000"/>
                  <a:gd name="connsiteX6" fmla="*/ 352 w 10001"/>
                  <a:gd name="connsiteY6" fmla="*/ 3252 h 10000"/>
                  <a:gd name="connsiteX7" fmla="*/ 352 w 10001"/>
                  <a:gd name="connsiteY7" fmla="*/ 3418 h 10000"/>
                  <a:gd name="connsiteX8" fmla="*/ 443 w 10001"/>
                  <a:gd name="connsiteY8" fmla="*/ 3643 h 10000"/>
                  <a:gd name="connsiteX9" fmla="*/ 602 w 10001"/>
                  <a:gd name="connsiteY9" fmla="*/ 3838 h 10000"/>
                  <a:gd name="connsiteX10" fmla="*/ 636 w 10001"/>
                  <a:gd name="connsiteY10" fmla="*/ 4014 h 10000"/>
                  <a:gd name="connsiteX11" fmla="*/ 534 w 10001"/>
                  <a:gd name="connsiteY11" fmla="*/ 4248 h 10000"/>
                  <a:gd name="connsiteX12" fmla="*/ 114 w 10001"/>
                  <a:gd name="connsiteY12" fmla="*/ 4863 h 10000"/>
                  <a:gd name="connsiteX13" fmla="*/ 0 w 10001"/>
                  <a:gd name="connsiteY13" fmla="*/ 5205 h 10000"/>
                  <a:gd name="connsiteX14" fmla="*/ 11 w 10001"/>
                  <a:gd name="connsiteY14" fmla="*/ 5400 h 10000"/>
                  <a:gd name="connsiteX15" fmla="*/ 56 w 10001"/>
                  <a:gd name="connsiteY15" fmla="*/ 5498 h 10000"/>
                  <a:gd name="connsiteX16" fmla="*/ 272 w 10001"/>
                  <a:gd name="connsiteY16" fmla="*/ 5811 h 10000"/>
                  <a:gd name="connsiteX17" fmla="*/ 602 w 10001"/>
                  <a:gd name="connsiteY17" fmla="*/ 6006 h 10000"/>
                  <a:gd name="connsiteX18" fmla="*/ 636 w 10001"/>
                  <a:gd name="connsiteY18" fmla="*/ 6006 h 10000"/>
                  <a:gd name="connsiteX19" fmla="*/ 783 w 10001"/>
                  <a:gd name="connsiteY19" fmla="*/ 6250 h 10000"/>
                  <a:gd name="connsiteX20" fmla="*/ 931 w 10001"/>
                  <a:gd name="connsiteY20" fmla="*/ 6748 h 10000"/>
                  <a:gd name="connsiteX21" fmla="*/ 931 w 10001"/>
                  <a:gd name="connsiteY21" fmla="*/ 6904 h 10000"/>
                  <a:gd name="connsiteX22" fmla="*/ 1045 w 10001"/>
                  <a:gd name="connsiteY22" fmla="*/ 7002 h 10000"/>
                  <a:gd name="connsiteX23" fmla="*/ 1226 w 10001"/>
                  <a:gd name="connsiteY23" fmla="*/ 7002 h 10000"/>
                  <a:gd name="connsiteX24" fmla="*/ 1192 w 10001"/>
                  <a:gd name="connsiteY24" fmla="*/ 7031 h 10000"/>
                  <a:gd name="connsiteX25" fmla="*/ 1158 w 10001"/>
                  <a:gd name="connsiteY25" fmla="*/ 7227 h 10000"/>
                  <a:gd name="connsiteX26" fmla="*/ 1317 w 10001"/>
                  <a:gd name="connsiteY26" fmla="*/ 7412 h 10000"/>
                  <a:gd name="connsiteX27" fmla="*/ 1522 w 10001"/>
                  <a:gd name="connsiteY27" fmla="*/ 7500 h 10000"/>
                  <a:gd name="connsiteX28" fmla="*/ 1692 w 10001"/>
                  <a:gd name="connsiteY28" fmla="*/ 7607 h 10000"/>
                  <a:gd name="connsiteX29" fmla="*/ 1794 w 10001"/>
                  <a:gd name="connsiteY29" fmla="*/ 7861 h 10000"/>
                  <a:gd name="connsiteX30" fmla="*/ 1794 w 10001"/>
                  <a:gd name="connsiteY30" fmla="*/ 8145 h 10000"/>
                  <a:gd name="connsiteX31" fmla="*/ 1908 w 10001"/>
                  <a:gd name="connsiteY31" fmla="*/ 8398 h 10000"/>
                  <a:gd name="connsiteX32" fmla="*/ 2089 w 10001"/>
                  <a:gd name="connsiteY32" fmla="*/ 8506 h 10000"/>
                  <a:gd name="connsiteX33" fmla="*/ 2202 w 10001"/>
                  <a:gd name="connsiteY33" fmla="*/ 8535 h 10000"/>
                  <a:gd name="connsiteX34" fmla="*/ 2532 w 10001"/>
                  <a:gd name="connsiteY34" fmla="*/ 8555 h 10000"/>
                  <a:gd name="connsiteX35" fmla="*/ 3100 w 10001"/>
                  <a:gd name="connsiteY35" fmla="*/ 8457 h 10000"/>
                  <a:gd name="connsiteX36" fmla="*/ 4315 w 10001"/>
                  <a:gd name="connsiteY36" fmla="*/ 8105 h 10000"/>
                  <a:gd name="connsiteX37" fmla="*/ 4701 w 10001"/>
                  <a:gd name="connsiteY37" fmla="*/ 8008 h 10000"/>
                  <a:gd name="connsiteX38" fmla="*/ 4848 w 10001"/>
                  <a:gd name="connsiteY38" fmla="*/ 8047 h 10000"/>
                  <a:gd name="connsiteX39" fmla="*/ 5405 w 10001"/>
                  <a:gd name="connsiteY39" fmla="*/ 8428 h 10000"/>
                  <a:gd name="connsiteX40" fmla="*/ 6131 w 10001"/>
                  <a:gd name="connsiteY40" fmla="*/ 9043 h 10000"/>
                  <a:gd name="connsiteX41" fmla="*/ 6778 w 10001"/>
                  <a:gd name="connsiteY41" fmla="*/ 9707 h 10000"/>
                  <a:gd name="connsiteX42" fmla="*/ 7028 w 10001"/>
                  <a:gd name="connsiteY42" fmla="*/ 10000 h 10000"/>
                  <a:gd name="connsiteX43" fmla="*/ 7357 w 10001"/>
                  <a:gd name="connsiteY43" fmla="*/ 9355 h 10000"/>
                  <a:gd name="connsiteX44" fmla="*/ 8039 w 10001"/>
                  <a:gd name="connsiteY44" fmla="*/ 8135 h 10000"/>
                  <a:gd name="connsiteX45" fmla="*/ 8984 w 10001"/>
                  <a:gd name="connsiteY45" fmla="*/ 7844 h 10000"/>
                  <a:gd name="connsiteX46" fmla="*/ 9995 w 10001"/>
                  <a:gd name="connsiteY46" fmla="*/ 7809 h 10000"/>
                  <a:gd name="connsiteX47" fmla="*/ 9539 w 10001"/>
                  <a:gd name="connsiteY47" fmla="*/ 6587 h 10000"/>
                  <a:gd name="connsiteX0" fmla="*/ 9395 w 10000"/>
                  <a:gd name="connsiteY0" fmla="*/ 6117 h 10000"/>
                  <a:gd name="connsiteX1" fmla="*/ 9072 w 10000"/>
                  <a:gd name="connsiteY1" fmla="*/ 4014 h 10000"/>
                  <a:gd name="connsiteX2" fmla="*/ 4995 w 10000"/>
                  <a:gd name="connsiteY2" fmla="*/ 254 h 10000"/>
                  <a:gd name="connsiteX3" fmla="*/ 1794 w 10000"/>
                  <a:gd name="connsiteY3" fmla="*/ 0 h 10000"/>
                  <a:gd name="connsiteX4" fmla="*/ 931 w 10000"/>
                  <a:gd name="connsiteY4" fmla="*/ 1504 h 10000"/>
                  <a:gd name="connsiteX5" fmla="*/ 636 w 10000"/>
                  <a:gd name="connsiteY5" fmla="*/ 2246 h 10000"/>
                  <a:gd name="connsiteX6" fmla="*/ 352 w 10000"/>
                  <a:gd name="connsiteY6" fmla="*/ 3252 h 10000"/>
                  <a:gd name="connsiteX7" fmla="*/ 352 w 10000"/>
                  <a:gd name="connsiteY7" fmla="*/ 3418 h 10000"/>
                  <a:gd name="connsiteX8" fmla="*/ 443 w 10000"/>
                  <a:gd name="connsiteY8" fmla="*/ 3643 h 10000"/>
                  <a:gd name="connsiteX9" fmla="*/ 602 w 10000"/>
                  <a:gd name="connsiteY9" fmla="*/ 3838 h 10000"/>
                  <a:gd name="connsiteX10" fmla="*/ 636 w 10000"/>
                  <a:gd name="connsiteY10" fmla="*/ 4014 h 10000"/>
                  <a:gd name="connsiteX11" fmla="*/ 534 w 10000"/>
                  <a:gd name="connsiteY11" fmla="*/ 4248 h 10000"/>
                  <a:gd name="connsiteX12" fmla="*/ 114 w 10000"/>
                  <a:gd name="connsiteY12" fmla="*/ 4863 h 10000"/>
                  <a:gd name="connsiteX13" fmla="*/ 0 w 10000"/>
                  <a:gd name="connsiteY13" fmla="*/ 5205 h 10000"/>
                  <a:gd name="connsiteX14" fmla="*/ 11 w 10000"/>
                  <a:gd name="connsiteY14" fmla="*/ 5400 h 10000"/>
                  <a:gd name="connsiteX15" fmla="*/ 56 w 10000"/>
                  <a:gd name="connsiteY15" fmla="*/ 5498 h 10000"/>
                  <a:gd name="connsiteX16" fmla="*/ 272 w 10000"/>
                  <a:gd name="connsiteY16" fmla="*/ 5811 h 10000"/>
                  <a:gd name="connsiteX17" fmla="*/ 602 w 10000"/>
                  <a:gd name="connsiteY17" fmla="*/ 6006 h 10000"/>
                  <a:gd name="connsiteX18" fmla="*/ 636 w 10000"/>
                  <a:gd name="connsiteY18" fmla="*/ 6006 h 10000"/>
                  <a:gd name="connsiteX19" fmla="*/ 783 w 10000"/>
                  <a:gd name="connsiteY19" fmla="*/ 6250 h 10000"/>
                  <a:gd name="connsiteX20" fmla="*/ 931 w 10000"/>
                  <a:gd name="connsiteY20" fmla="*/ 6748 h 10000"/>
                  <a:gd name="connsiteX21" fmla="*/ 931 w 10000"/>
                  <a:gd name="connsiteY21" fmla="*/ 6904 h 10000"/>
                  <a:gd name="connsiteX22" fmla="*/ 1045 w 10000"/>
                  <a:gd name="connsiteY22" fmla="*/ 7002 h 10000"/>
                  <a:gd name="connsiteX23" fmla="*/ 1226 w 10000"/>
                  <a:gd name="connsiteY23" fmla="*/ 7002 h 10000"/>
                  <a:gd name="connsiteX24" fmla="*/ 1192 w 10000"/>
                  <a:gd name="connsiteY24" fmla="*/ 7031 h 10000"/>
                  <a:gd name="connsiteX25" fmla="*/ 1158 w 10000"/>
                  <a:gd name="connsiteY25" fmla="*/ 7227 h 10000"/>
                  <a:gd name="connsiteX26" fmla="*/ 1317 w 10000"/>
                  <a:gd name="connsiteY26" fmla="*/ 7412 h 10000"/>
                  <a:gd name="connsiteX27" fmla="*/ 1522 w 10000"/>
                  <a:gd name="connsiteY27" fmla="*/ 7500 h 10000"/>
                  <a:gd name="connsiteX28" fmla="*/ 1692 w 10000"/>
                  <a:gd name="connsiteY28" fmla="*/ 7607 h 10000"/>
                  <a:gd name="connsiteX29" fmla="*/ 1794 w 10000"/>
                  <a:gd name="connsiteY29" fmla="*/ 7861 h 10000"/>
                  <a:gd name="connsiteX30" fmla="*/ 1794 w 10000"/>
                  <a:gd name="connsiteY30" fmla="*/ 8145 h 10000"/>
                  <a:gd name="connsiteX31" fmla="*/ 1908 w 10000"/>
                  <a:gd name="connsiteY31" fmla="*/ 8398 h 10000"/>
                  <a:gd name="connsiteX32" fmla="*/ 2089 w 10000"/>
                  <a:gd name="connsiteY32" fmla="*/ 8506 h 10000"/>
                  <a:gd name="connsiteX33" fmla="*/ 2202 w 10000"/>
                  <a:gd name="connsiteY33" fmla="*/ 8535 h 10000"/>
                  <a:gd name="connsiteX34" fmla="*/ 2532 w 10000"/>
                  <a:gd name="connsiteY34" fmla="*/ 8555 h 10000"/>
                  <a:gd name="connsiteX35" fmla="*/ 3100 w 10000"/>
                  <a:gd name="connsiteY35" fmla="*/ 8457 h 10000"/>
                  <a:gd name="connsiteX36" fmla="*/ 4315 w 10000"/>
                  <a:gd name="connsiteY36" fmla="*/ 8105 h 10000"/>
                  <a:gd name="connsiteX37" fmla="*/ 4701 w 10000"/>
                  <a:gd name="connsiteY37" fmla="*/ 8008 h 10000"/>
                  <a:gd name="connsiteX38" fmla="*/ 4848 w 10000"/>
                  <a:gd name="connsiteY38" fmla="*/ 8047 h 10000"/>
                  <a:gd name="connsiteX39" fmla="*/ 5405 w 10000"/>
                  <a:gd name="connsiteY39" fmla="*/ 8428 h 10000"/>
                  <a:gd name="connsiteX40" fmla="*/ 6131 w 10000"/>
                  <a:gd name="connsiteY40" fmla="*/ 9043 h 10000"/>
                  <a:gd name="connsiteX41" fmla="*/ 6778 w 10000"/>
                  <a:gd name="connsiteY41" fmla="*/ 9707 h 10000"/>
                  <a:gd name="connsiteX42" fmla="*/ 7028 w 10000"/>
                  <a:gd name="connsiteY42" fmla="*/ 10000 h 10000"/>
                  <a:gd name="connsiteX43" fmla="*/ 7357 w 10000"/>
                  <a:gd name="connsiteY43" fmla="*/ 9355 h 10000"/>
                  <a:gd name="connsiteX44" fmla="*/ 8039 w 10000"/>
                  <a:gd name="connsiteY44" fmla="*/ 8135 h 10000"/>
                  <a:gd name="connsiteX45" fmla="*/ 8984 w 10000"/>
                  <a:gd name="connsiteY45" fmla="*/ 7844 h 10000"/>
                  <a:gd name="connsiteX46" fmla="*/ 9995 w 10000"/>
                  <a:gd name="connsiteY46" fmla="*/ 7809 h 10000"/>
                  <a:gd name="connsiteX47" fmla="*/ 9395 w 10000"/>
                  <a:gd name="connsiteY47" fmla="*/ 6117 h 10000"/>
                  <a:gd name="connsiteX0" fmla="*/ 9395 w 10002"/>
                  <a:gd name="connsiteY0" fmla="*/ 6117 h 10000"/>
                  <a:gd name="connsiteX1" fmla="*/ 9072 w 10002"/>
                  <a:gd name="connsiteY1" fmla="*/ 4014 h 10000"/>
                  <a:gd name="connsiteX2" fmla="*/ 4995 w 10002"/>
                  <a:gd name="connsiteY2" fmla="*/ 254 h 10000"/>
                  <a:gd name="connsiteX3" fmla="*/ 1794 w 10002"/>
                  <a:gd name="connsiteY3" fmla="*/ 0 h 10000"/>
                  <a:gd name="connsiteX4" fmla="*/ 931 w 10002"/>
                  <a:gd name="connsiteY4" fmla="*/ 1504 h 10000"/>
                  <a:gd name="connsiteX5" fmla="*/ 636 w 10002"/>
                  <a:gd name="connsiteY5" fmla="*/ 2246 h 10000"/>
                  <a:gd name="connsiteX6" fmla="*/ 352 w 10002"/>
                  <a:gd name="connsiteY6" fmla="*/ 3252 h 10000"/>
                  <a:gd name="connsiteX7" fmla="*/ 352 w 10002"/>
                  <a:gd name="connsiteY7" fmla="*/ 3418 h 10000"/>
                  <a:gd name="connsiteX8" fmla="*/ 443 w 10002"/>
                  <a:gd name="connsiteY8" fmla="*/ 3643 h 10000"/>
                  <a:gd name="connsiteX9" fmla="*/ 602 w 10002"/>
                  <a:gd name="connsiteY9" fmla="*/ 3838 h 10000"/>
                  <a:gd name="connsiteX10" fmla="*/ 636 w 10002"/>
                  <a:gd name="connsiteY10" fmla="*/ 4014 h 10000"/>
                  <a:gd name="connsiteX11" fmla="*/ 534 w 10002"/>
                  <a:gd name="connsiteY11" fmla="*/ 4248 h 10000"/>
                  <a:gd name="connsiteX12" fmla="*/ 114 w 10002"/>
                  <a:gd name="connsiteY12" fmla="*/ 4863 h 10000"/>
                  <a:gd name="connsiteX13" fmla="*/ 0 w 10002"/>
                  <a:gd name="connsiteY13" fmla="*/ 5205 h 10000"/>
                  <a:gd name="connsiteX14" fmla="*/ 11 w 10002"/>
                  <a:gd name="connsiteY14" fmla="*/ 5400 h 10000"/>
                  <a:gd name="connsiteX15" fmla="*/ 56 w 10002"/>
                  <a:gd name="connsiteY15" fmla="*/ 5498 h 10000"/>
                  <a:gd name="connsiteX16" fmla="*/ 272 w 10002"/>
                  <a:gd name="connsiteY16" fmla="*/ 5811 h 10000"/>
                  <a:gd name="connsiteX17" fmla="*/ 602 w 10002"/>
                  <a:gd name="connsiteY17" fmla="*/ 6006 h 10000"/>
                  <a:gd name="connsiteX18" fmla="*/ 636 w 10002"/>
                  <a:gd name="connsiteY18" fmla="*/ 6006 h 10000"/>
                  <a:gd name="connsiteX19" fmla="*/ 783 w 10002"/>
                  <a:gd name="connsiteY19" fmla="*/ 6250 h 10000"/>
                  <a:gd name="connsiteX20" fmla="*/ 931 w 10002"/>
                  <a:gd name="connsiteY20" fmla="*/ 6748 h 10000"/>
                  <a:gd name="connsiteX21" fmla="*/ 931 w 10002"/>
                  <a:gd name="connsiteY21" fmla="*/ 6904 h 10000"/>
                  <a:gd name="connsiteX22" fmla="*/ 1045 w 10002"/>
                  <a:gd name="connsiteY22" fmla="*/ 7002 h 10000"/>
                  <a:gd name="connsiteX23" fmla="*/ 1226 w 10002"/>
                  <a:gd name="connsiteY23" fmla="*/ 7002 h 10000"/>
                  <a:gd name="connsiteX24" fmla="*/ 1192 w 10002"/>
                  <a:gd name="connsiteY24" fmla="*/ 7031 h 10000"/>
                  <a:gd name="connsiteX25" fmla="*/ 1158 w 10002"/>
                  <a:gd name="connsiteY25" fmla="*/ 7227 h 10000"/>
                  <a:gd name="connsiteX26" fmla="*/ 1317 w 10002"/>
                  <a:gd name="connsiteY26" fmla="*/ 7412 h 10000"/>
                  <a:gd name="connsiteX27" fmla="*/ 1522 w 10002"/>
                  <a:gd name="connsiteY27" fmla="*/ 7500 h 10000"/>
                  <a:gd name="connsiteX28" fmla="*/ 1692 w 10002"/>
                  <a:gd name="connsiteY28" fmla="*/ 7607 h 10000"/>
                  <a:gd name="connsiteX29" fmla="*/ 1794 w 10002"/>
                  <a:gd name="connsiteY29" fmla="*/ 7861 h 10000"/>
                  <a:gd name="connsiteX30" fmla="*/ 1794 w 10002"/>
                  <a:gd name="connsiteY30" fmla="*/ 8145 h 10000"/>
                  <a:gd name="connsiteX31" fmla="*/ 1908 w 10002"/>
                  <a:gd name="connsiteY31" fmla="*/ 8398 h 10000"/>
                  <a:gd name="connsiteX32" fmla="*/ 2089 w 10002"/>
                  <a:gd name="connsiteY32" fmla="*/ 8506 h 10000"/>
                  <a:gd name="connsiteX33" fmla="*/ 2202 w 10002"/>
                  <a:gd name="connsiteY33" fmla="*/ 8535 h 10000"/>
                  <a:gd name="connsiteX34" fmla="*/ 2532 w 10002"/>
                  <a:gd name="connsiteY34" fmla="*/ 8555 h 10000"/>
                  <a:gd name="connsiteX35" fmla="*/ 3100 w 10002"/>
                  <a:gd name="connsiteY35" fmla="*/ 8457 h 10000"/>
                  <a:gd name="connsiteX36" fmla="*/ 4315 w 10002"/>
                  <a:gd name="connsiteY36" fmla="*/ 8105 h 10000"/>
                  <a:gd name="connsiteX37" fmla="*/ 4701 w 10002"/>
                  <a:gd name="connsiteY37" fmla="*/ 8008 h 10000"/>
                  <a:gd name="connsiteX38" fmla="*/ 4848 w 10002"/>
                  <a:gd name="connsiteY38" fmla="*/ 8047 h 10000"/>
                  <a:gd name="connsiteX39" fmla="*/ 5405 w 10002"/>
                  <a:gd name="connsiteY39" fmla="*/ 8428 h 10000"/>
                  <a:gd name="connsiteX40" fmla="*/ 6131 w 10002"/>
                  <a:gd name="connsiteY40" fmla="*/ 9043 h 10000"/>
                  <a:gd name="connsiteX41" fmla="*/ 6778 w 10002"/>
                  <a:gd name="connsiteY41" fmla="*/ 9707 h 10000"/>
                  <a:gd name="connsiteX42" fmla="*/ 7028 w 10002"/>
                  <a:gd name="connsiteY42" fmla="*/ 10000 h 10000"/>
                  <a:gd name="connsiteX43" fmla="*/ 7357 w 10002"/>
                  <a:gd name="connsiteY43" fmla="*/ 9355 h 10000"/>
                  <a:gd name="connsiteX44" fmla="*/ 8039 w 10002"/>
                  <a:gd name="connsiteY44" fmla="*/ 8135 h 10000"/>
                  <a:gd name="connsiteX45" fmla="*/ 8984 w 10002"/>
                  <a:gd name="connsiteY45" fmla="*/ 7844 h 10000"/>
                  <a:gd name="connsiteX46" fmla="*/ 9995 w 10002"/>
                  <a:gd name="connsiteY46" fmla="*/ 7809 h 10000"/>
                  <a:gd name="connsiteX47" fmla="*/ 9395 w 10002"/>
                  <a:gd name="connsiteY47" fmla="*/ 611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0002" h="10000">
                    <a:moveTo>
                      <a:pt x="9395" y="6117"/>
                    </a:moveTo>
                    <a:cubicBezTo>
                      <a:pt x="8980" y="3782"/>
                      <a:pt x="9429" y="5012"/>
                      <a:pt x="9072" y="4014"/>
                    </a:cubicBezTo>
                    <a:lnTo>
                      <a:pt x="4995" y="254"/>
                    </a:lnTo>
                    <a:lnTo>
                      <a:pt x="1794" y="0"/>
                    </a:lnTo>
                    <a:lnTo>
                      <a:pt x="931" y="1504"/>
                    </a:lnTo>
                    <a:lnTo>
                      <a:pt x="636" y="2246"/>
                    </a:lnTo>
                    <a:cubicBezTo>
                      <a:pt x="541" y="2581"/>
                      <a:pt x="447" y="2917"/>
                      <a:pt x="352" y="3252"/>
                    </a:cubicBezTo>
                    <a:lnTo>
                      <a:pt x="352" y="3418"/>
                    </a:lnTo>
                    <a:cubicBezTo>
                      <a:pt x="382" y="3493"/>
                      <a:pt x="412" y="3568"/>
                      <a:pt x="443" y="3643"/>
                    </a:cubicBezTo>
                    <a:lnTo>
                      <a:pt x="602" y="3838"/>
                    </a:lnTo>
                    <a:cubicBezTo>
                      <a:pt x="613" y="3897"/>
                      <a:pt x="625" y="3955"/>
                      <a:pt x="636" y="4014"/>
                    </a:cubicBezTo>
                    <a:cubicBezTo>
                      <a:pt x="603" y="4092"/>
                      <a:pt x="568" y="4170"/>
                      <a:pt x="534" y="4248"/>
                    </a:cubicBezTo>
                    <a:lnTo>
                      <a:pt x="114" y="4863"/>
                    </a:lnTo>
                    <a:lnTo>
                      <a:pt x="0" y="5205"/>
                    </a:lnTo>
                    <a:cubicBezTo>
                      <a:pt x="4" y="5270"/>
                      <a:pt x="7" y="5335"/>
                      <a:pt x="11" y="5400"/>
                    </a:cubicBezTo>
                    <a:cubicBezTo>
                      <a:pt x="26" y="5433"/>
                      <a:pt x="41" y="5465"/>
                      <a:pt x="56" y="5498"/>
                    </a:cubicBezTo>
                    <a:lnTo>
                      <a:pt x="272" y="5811"/>
                    </a:lnTo>
                    <a:lnTo>
                      <a:pt x="602" y="6006"/>
                    </a:lnTo>
                    <a:lnTo>
                      <a:pt x="636" y="6006"/>
                    </a:lnTo>
                    <a:lnTo>
                      <a:pt x="783" y="6250"/>
                    </a:lnTo>
                    <a:cubicBezTo>
                      <a:pt x="833" y="6416"/>
                      <a:pt x="882" y="6582"/>
                      <a:pt x="931" y="6748"/>
                    </a:cubicBezTo>
                    <a:lnTo>
                      <a:pt x="931" y="6904"/>
                    </a:lnTo>
                    <a:lnTo>
                      <a:pt x="1045" y="7002"/>
                    </a:lnTo>
                    <a:lnTo>
                      <a:pt x="1226" y="7002"/>
                    </a:lnTo>
                    <a:cubicBezTo>
                      <a:pt x="1215" y="7012"/>
                      <a:pt x="1203" y="7021"/>
                      <a:pt x="1192" y="7031"/>
                    </a:cubicBezTo>
                    <a:cubicBezTo>
                      <a:pt x="1181" y="7096"/>
                      <a:pt x="1170" y="7162"/>
                      <a:pt x="1158" y="7227"/>
                    </a:cubicBezTo>
                    <a:lnTo>
                      <a:pt x="1317" y="7412"/>
                    </a:lnTo>
                    <a:lnTo>
                      <a:pt x="1522" y="7500"/>
                    </a:lnTo>
                    <a:lnTo>
                      <a:pt x="1692" y="7607"/>
                    </a:lnTo>
                    <a:cubicBezTo>
                      <a:pt x="1726" y="7692"/>
                      <a:pt x="1761" y="7776"/>
                      <a:pt x="1794" y="7861"/>
                    </a:cubicBezTo>
                    <a:lnTo>
                      <a:pt x="1794" y="8145"/>
                    </a:lnTo>
                    <a:cubicBezTo>
                      <a:pt x="1832" y="8229"/>
                      <a:pt x="1871" y="8314"/>
                      <a:pt x="1908" y="8398"/>
                    </a:cubicBezTo>
                    <a:lnTo>
                      <a:pt x="2089" y="8506"/>
                    </a:lnTo>
                    <a:cubicBezTo>
                      <a:pt x="2126" y="8516"/>
                      <a:pt x="2165" y="8525"/>
                      <a:pt x="2202" y="8535"/>
                    </a:cubicBezTo>
                    <a:lnTo>
                      <a:pt x="2532" y="8555"/>
                    </a:lnTo>
                    <a:lnTo>
                      <a:pt x="3100" y="8457"/>
                    </a:lnTo>
                    <a:lnTo>
                      <a:pt x="4315" y="8105"/>
                    </a:lnTo>
                    <a:lnTo>
                      <a:pt x="4701" y="8008"/>
                    </a:lnTo>
                    <a:lnTo>
                      <a:pt x="4848" y="8047"/>
                    </a:lnTo>
                    <a:lnTo>
                      <a:pt x="5405" y="8428"/>
                    </a:lnTo>
                    <a:lnTo>
                      <a:pt x="6131" y="9043"/>
                    </a:lnTo>
                    <a:lnTo>
                      <a:pt x="6778" y="9707"/>
                    </a:lnTo>
                    <a:lnTo>
                      <a:pt x="7028" y="10000"/>
                    </a:lnTo>
                    <a:lnTo>
                      <a:pt x="7357" y="9355"/>
                    </a:lnTo>
                    <a:lnTo>
                      <a:pt x="8039" y="8135"/>
                    </a:lnTo>
                    <a:lnTo>
                      <a:pt x="8984" y="7844"/>
                    </a:lnTo>
                    <a:lnTo>
                      <a:pt x="9995" y="7809"/>
                    </a:lnTo>
                    <a:cubicBezTo>
                      <a:pt x="10073" y="7039"/>
                      <a:pt x="9546" y="6937"/>
                      <a:pt x="9395" y="6117"/>
                    </a:cubicBezTo>
                    <a:close/>
                  </a:path>
                </a:pathLst>
              </a:custGeom>
              <a:solidFill>
                <a:srgbClr val="FBC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70"/>
              <p:cNvSpPr>
                <a:spLocks/>
              </p:cNvSpPr>
              <p:nvPr/>
            </p:nvSpPr>
            <p:spPr bwMode="auto">
              <a:xfrm>
                <a:off x="3407557" y="2649727"/>
                <a:ext cx="580498" cy="452828"/>
              </a:xfrm>
              <a:custGeom>
                <a:avLst/>
                <a:gdLst>
                  <a:gd name="T0" fmla="*/ 79 w 872"/>
                  <a:gd name="T1" fmla="*/ 295 h 680"/>
                  <a:gd name="T2" fmla="*/ 79 w 872"/>
                  <a:gd name="T3" fmla="*/ 295 h 680"/>
                  <a:gd name="T4" fmla="*/ 102 w 872"/>
                  <a:gd name="T5" fmla="*/ 288 h 680"/>
                  <a:gd name="T6" fmla="*/ 151 w 872"/>
                  <a:gd name="T7" fmla="*/ 259 h 680"/>
                  <a:gd name="T8" fmla="*/ 188 w 872"/>
                  <a:gd name="T9" fmla="*/ 245 h 680"/>
                  <a:gd name="T10" fmla="*/ 207 w 872"/>
                  <a:gd name="T11" fmla="*/ 243 h 680"/>
                  <a:gd name="T12" fmla="*/ 216 w 872"/>
                  <a:gd name="T13" fmla="*/ 245 h 680"/>
                  <a:gd name="T14" fmla="*/ 229 w 872"/>
                  <a:gd name="T15" fmla="*/ 255 h 680"/>
                  <a:gd name="T16" fmla="*/ 239 w 872"/>
                  <a:gd name="T17" fmla="*/ 285 h 680"/>
                  <a:gd name="T18" fmla="*/ 236 w 872"/>
                  <a:gd name="T19" fmla="*/ 366 h 680"/>
                  <a:gd name="T20" fmla="*/ 233 w 872"/>
                  <a:gd name="T21" fmla="*/ 397 h 680"/>
                  <a:gd name="T22" fmla="*/ 259 w 872"/>
                  <a:gd name="T23" fmla="*/ 413 h 680"/>
                  <a:gd name="T24" fmla="*/ 309 w 872"/>
                  <a:gd name="T25" fmla="*/ 434 h 680"/>
                  <a:gd name="T26" fmla="*/ 332 w 872"/>
                  <a:gd name="T27" fmla="*/ 457 h 680"/>
                  <a:gd name="T28" fmla="*/ 335 w 872"/>
                  <a:gd name="T29" fmla="*/ 474 h 680"/>
                  <a:gd name="T30" fmla="*/ 335 w 872"/>
                  <a:gd name="T31" fmla="*/ 578 h 680"/>
                  <a:gd name="T32" fmla="*/ 385 w 872"/>
                  <a:gd name="T33" fmla="*/ 578 h 680"/>
                  <a:gd name="T34" fmla="*/ 385 w 872"/>
                  <a:gd name="T35" fmla="*/ 565 h 680"/>
                  <a:gd name="T36" fmla="*/ 398 w 872"/>
                  <a:gd name="T37" fmla="*/ 500 h 680"/>
                  <a:gd name="T38" fmla="*/ 420 w 872"/>
                  <a:gd name="T39" fmla="*/ 461 h 680"/>
                  <a:gd name="T40" fmla="*/ 437 w 872"/>
                  <a:gd name="T41" fmla="*/ 449 h 680"/>
                  <a:gd name="T42" fmla="*/ 456 w 872"/>
                  <a:gd name="T43" fmla="*/ 439 h 680"/>
                  <a:gd name="T44" fmla="*/ 493 w 872"/>
                  <a:gd name="T45" fmla="*/ 432 h 680"/>
                  <a:gd name="T46" fmla="*/ 527 w 872"/>
                  <a:gd name="T47" fmla="*/ 442 h 680"/>
                  <a:gd name="T48" fmla="*/ 555 w 872"/>
                  <a:gd name="T49" fmla="*/ 474 h 680"/>
                  <a:gd name="T50" fmla="*/ 565 w 872"/>
                  <a:gd name="T51" fmla="*/ 500 h 680"/>
                  <a:gd name="T52" fmla="*/ 571 w 872"/>
                  <a:gd name="T53" fmla="*/ 514 h 680"/>
                  <a:gd name="T54" fmla="*/ 594 w 872"/>
                  <a:gd name="T55" fmla="*/ 544 h 680"/>
                  <a:gd name="T56" fmla="*/ 643 w 872"/>
                  <a:gd name="T57" fmla="*/ 590 h 680"/>
                  <a:gd name="T58" fmla="*/ 725 w 872"/>
                  <a:gd name="T59" fmla="*/ 644 h 680"/>
                  <a:gd name="T60" fmla="*/ 799 w 872"/>
                  <a:gd name="T61" fmla="*/ 675 h 680"/>
                  <a:gd name="T62" fmla="*/ 822 w 872"/>
                  <a:gd name="T63" fmla="*/ 680 h 680"/>
                  <a:gd name="T64" fmla="*/ 830 w 872"/>
                  <a:gd name="T65" fmla="*/ 678 h 680"/>
                  <a:gd name="T66" fmla="*/ 845 w 872"/>
                  <a:gd name="T67" fmla="*/ 667 h 680"/>
                  <a:gd name="T68" fmla="*/ 861 w 872"/>
                  <a:gd name="T69" fmla="*/ 634 h 680"/>
                  <a:gd name="T70" fmla="*/ 872 w 872"/>
                  <a:gd name="T71" fmla="*/ 518 h 680"/>
                  <a:gd name="T72" fmla="*/ 872 w 872"/>
                  <a:gd name="T73" fmla="*/ 423 h 680"/>
                  <a:gd name="T74" fmla="*/ 872 w 872"/>
                  <a:gd name="T75" fmla="*/ 372 h 680"/>
                  <a:gd name="T76" fmla="*/ 858 w 872"/>
                  <a:gd name="T77" fmla="*/ 282 h 680"/>
                  <a:gd name="T78" fmla="*/ 839 w 872"/>
                  <a:gd name="T79" fmla="*/ 220 h 680"/>
                  <a:gd name="T80" fmla="*/ 807 w 872"/>
                  <a:gd name="T81" fmla="*/ 160 h 680"/>
                  <a:gd name="T82" fmla="*/ 763 w 872"/>
                  <a:gd name="T83" fmla="*/ 105 h 680"/>
                  <a:gd name="T84" fmla="*/ 699 w 872"/>
                  <a:gd name="T85" fmla="*/ 59 h 680"/>
                  <a:gd name="T86" fmla="*/ 616 w 872"/>
                  <a:gd name="T87" fmla="*/ 24 h 680"/>
                  <a:gd name="T88" fmla="*/ 565 w 872"/>
                  <a:gd name="T89" fmla="*/ 13 h 680"/>
                  <a:gd name="T90" fmla="*/ 522 w 872"/>
                  <a:gd name="T91" fmla="*/ 6 h 680"/>
                  <a:gd name="T92" fmla="*/ 439 w 872"/>
                  <a:gd name="T93" fmla="*/ 0 h 680"/>
                  <a:gd name="T94" fmla="*/ 360 w 872"/>
                  <a:gd name="T95" fmla="*/ 6 h 680"/>
                  <a:gd name="T96" fmla="*/ 283 w 872"/>
                  <a:gd name="T97" fmla="*/ 23 h 680"/>
                  <a:gd name="T98" fmla="*/ 214 w 872"/>
                  <a:gd name="T99" fmla="*/ 50 h 680"/>
                  <a:gd name="T100" fmla="*/ 151 w 872"/>
                  <a:gd name="T101" fmla="*/ 84 h 680"/>
                  <a:gd name="T102" fmla="*/ 95 w 872"/>
                  <a:gd name="T103" fmla="*/ 124 h 680"/>
                  <a:gd name="T104" fmla="*/ 47 w 872"/>
                  <a:gd name="T105" fmla="*/ 169 h 680"/>
                  <a:gd name="T106" fmla="*/ 28 w 872"/>
                  <a:gd name="T107" fmla="*/ 193 h 680"/>
                  <a:gd name="T108" fmla="*/ 18 w 872"/>
                  <a:gd name="T109" fmla="*/ 193 h 680"/>
                  <a:gd name="T110" fmla="*/ 7 w 872"/>
                  <a:gd name="T111" fmla="*/ 202 h 680"/>
                  <a:gd name="T112" fmla="*/ 0 w 872"/>
                  <a:gd name="T113" fmla="*/ 225 h 680"/>
                  <a:gd name="T114" fmla="*/ 14 w 872"/>
                  <a:gd name="T115" fmla="*/ 264 h 680"/>
                  <a:gd name="T116" fmla="*/ 41 w 872"/>
                  <a:gd name="T117" fmla="*/ 287 h 680"/>
                  <a:gd name="T118" fmla="*/ 64 w 872"/>
                  <a:gd name="T119" fmla="*/ 294 h 680"/>
                  <a:gd name="T120" fmla="*/ 79 w 872"/>
                  <a:gd name="T121" fmla="*/ 295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72" h="680">
                    <a:moveTo>
                      <a:pt x="79" y="295"/>
                    </a:moveTo>
                    <a:lnTo>
                      <a:pt x="79" y="295"/>
                    </a:lnTo>
                    <a:lnTo>
                      <a:pt x="102" y="288"/>
                    </a:lnTo>
                    <a:lnTo>
                      <a:pt x="151" y="259"/>
                    </a:lnTo>
                    <a:lnTo>
                      <a:pt x="188" y="245"/>
                    </a:lnTo>
                    <a:lnTo>
                      <a:pt x="207" y="243"/>
                    </a:lnTo>
                    <a:lnTo>
                      <a:pt x="216" y="245"/>
                    </a:lnTo>
                    <a:lnTo>
                      <a:pt x="229" y="255"/>
                    </a:lnTo>
                    <a:lnTo>
                      <a:pt x="239" y="285"/>
                    </a:lnTo>
                    <a:lnTo>
                      <a:pt x="236" y="366"/>
                    </a:lnTo>
                    <a:lnTo>
                      <a:pt x="233" y="397"/>
                    </a:lnTo>
                    <a:lnTo>
                      <a:pt x="259" y="413"/>
                    </a:lnTo>
                    <a:lnTo>
                      <a:pt x="309" y="434"/>
                    </a:lnTo>
                    <a:lnTo>
                      <a:pt x="332" y="457"/>
                    </a:lnTo>
                    <a:lnTo>
                      <a:pt x="335" y="474"/>
                    </a:lnTo>
                    <a:lnTo>
                      <a:pt x="335" y="578"/>
                    </a:lnTo>
                    <a:lnTo>
                      <a:pt x="385" y="578"/>
                    </a:lnTo>
                    <a:lnTo>
                      <a:pt x="385" y="565"/>
                    </a:lnTo>
                    <a:lnTo>
                      <a:pt x="398" y="500"/>
                    </a:lnTo>
                    <a:lnTo>
                      <a:pt x="420" y="461"/>
                    </a:lnTo>
                    <a:lnTo>
                      <a:pt x="437" y="449"/>
                    </a:lnTo>
                    <a:lnTo>
                      <a:pt x="456" y="439"/>
                    </a:lnTo>
                    <a:lnTo>
                      <a:pt x="493" y="432"/>
                    </a:lnTo>
                    <a:lnTo>
                      <a:pt x="527" y="442"/>
                    </a:lnTo>
                    <a:lnTo>
                      <a:pt x="555" y="474"/>
                    </a:lnTo>
                    <a:lnTo>
                      <a:pt x="565" y="500"/>
                    </a:lnTo>
                    <a:lnTo>
                      <a:pt x="571" y="514"/>
                    </a:lnTo>
                    <a:lnTo>
                      <a:pt x="594" y="544"/>
                    </a:lnTo>
                    <a:lnTo>
                      <a:pt x="643" y="590"/>
                    </a:lnTo>
                    <a:lnTo>
                      <a:pt x="725" y="644"/>
                    </a:lnTo>
                    <a:lnTo>
                      <a:pt x="799" y="675"/>
                    </a:lnTo>
                    <a:lnTo>
                      <a:pt x="822" y="680"/>
                    </a:lnTo>
                    <a:lnTo>
                      <a:pt x="830" y="678"/>
                    </a:lnTo>
                    <a:lnTo>
                      <a:pt x="845" y="667"/>
                    </a:lnTo>
                    <a:lnTo>
                      <a:pt x="861" y="634"/>
                    </a:lnTo>
                    <a:lnTo>
                      <a:pt x="872" y="518"/>
                    </a:lnTo>
                    <a:lnTo>
                      <a:pt x="872" y="423"/>
                    </a:lnTo>
                    <a:lnTo>
                      <a:pt x="872" y="372"/>
                    </a:lnTo>
                    <a:lnTo>
                      <a:pt x="858" y="282"/>
                    </a:lnTo>
                    <a:lnTo>
                      <a:pt x="839" y="220"/>
                    </a:lnTo>
                    <a:lnTo>
                      <a:pt x="807" y="160"/>
                    </a:lnTo>
                    <a:lnTo>
                      <a:pt x="763" y="105"/>
                    </a:lnTo>
                    <a:lnTo>
                      <a:pt x="699" y="59"/>
                    </a:lnTo>
                    <a:lnTo>
                      <a:pt x="616" y="24"/>
                    </a:lnTo>
                    <a:lnTo>
                      <a:pt x="565" y="13"/>
                    </a:lnTo>
                    <a:lnTo>
                      <a:pt x="522" y="6"/>
                    </a:lnTo>
                    <a:lnTo>
                      <a:pt x="439" y="0"/>
                    </a:lnTo>
                    <a:lnTo>
                      <a:pt x="360" y="6"/>
                    </a:lnTo>
                    <a:lnTo>
                      <a:pt x="283" y="23"/>
                    </a:lnTo>
                    <a:lnTo>
                      <a:pt x="214" y="50"/>
                    </a:lnTo>
                    <a:lnTo>
                      <a:pt x="151" y="84"/>
                    </a:lnTo>
                    <a:lnTo>
                      <a:pt x="95" y="124"/>
                    </a:lnTo>
                    <a:lnTo>
                      <a:pt x="47" y="169"/>
                    </a:lnTo>
                    <a:lnTo>
                      <a:pt x="28" y="193"/>
                    </a:lnTo>
                    <a:lnTo>
                      <a:pt x="18" y="193"/>
                    </a:lnTo>
                    <a:lnTo>
                      <a:pt x="7" y="202"/>
                    </a:lnTo>
                    <a:lnTo>
                      <a:pt x="0" y="225"/>
                    </a:lnTo>
                    <a:lnTo>
                      <a:pt x="14" y="264"/>
                    </a:lnTo>
                    <a:lnTo>
                      <a:pt x="41" y="287"/>
                    </a:lnTo>
                    <a:lnTo>
                      <a:pt x="64" y="294"/>
                    </a:lnTo>
                    <a:lnTo>
                      <a:pt x="79" y="29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3541796" y="6443231"/>
              <a:ext cx="612415" cy="271298"/>
            </a:xfrm>
            <a:custGeom>
              <a:avLst/>
              <a:gdLst>
                <a:gd name="T0" fmla="*/ 128 w 922"/>
                <a:gd name="T1" fmla="*/ 230 h 409"/>
                <a:gd name="T2" fmla="*/ 0 w 922"/>
                <a:gd name="T3" fmla="*/ 306 h 409"/>
                <a:gd name="T4" fmla="*/ 0 w 922"/>
                <a:gd name="T5" fmla="*/ 358 h 409"/>
                <a:gd name="T6" fmla="*/ 2 w 922"/>
                <a:gd name="T7" fmla="*/ 363 h 409"/>
                <a:gd name="T8" fmla="*/ 19 w 922"/>
                <a:gd name="T9" fmla="*/ 373 h 409"/>
                <a:gd name="T10" fmla="*/ 69 w 922"/>
                <a:gd name="T11" fmla="*/ 386 h 409"/>
                <a:gd name="T12" fmla="*/ 218 w 922"/>
                <a:gd name="T13" fmla="*/ 406 h 409"/>
                <a:gd name="T14" fmla="*/ 307 w 922"/>
                <a:gd name="T15" fmla="*/ 409 h 409"/>
                <a:gd name="T16" fmla="*/ 346 w 922"/>
                <a:gd name="T17" fmla="*/ 407 h 409"/>
                <a:gd name="T18" fmla="*/ 419 w 922"/>
                <a:gd name="T19" fmla="*/ 383 h 409"/>
                <a:gd name="T20" fmla="*/ 481 w 922"/>
                <a:gd name="T21" fmla="*/ 344 h 409"/>
                <a:gd name="T22" fmla="*/ 526 w 922"/>
                <a:gd name="T23" fmla="*/ 301 h 409"/>
                <a:gd name="T24" fmla="*/ 537 w 922"/>
                <a:gd name="T25" fmla="*/ 282 h 409"/>
                <a:gd name="T26" fmla="*/ 550 w 922"/>
                <a:gd name="T27" fmla="*/ 262 h 409"/>
                <a:gd name="T28" fmla="*/ 598 w 922"/>
                <a:gd name="T29" fmla="*/ 226 h 409"/>
                <a:gd name="T30" fmla="*/ 676 w 922"/>
                <a:gd name="T31" fmla="*/ 185 h 409"/>
                <a:gd name="T32" fmla="*/ 691 w 922"/>
                <a:gd name="T33" fmla="*/ 178 h 409"/>
                <a:gd name="T34" fmla="*/ 691 w 922"/>
                <a:gd name="T35" fmla="*/ 230 h 409"/>
                <a:gd name="T36" fmla="*/ 702 w 922"/>
                <a:gd name="T37" fmla="*/ 230 h 409"/>
                <a:gd name="T38" fmla="*/ 788 w 922"/>
                <a:gd name="T39" fmla="*/ 220 h 409"/>
                <a:gd name="T40" fmla="*/ 845 w 922"/>
                <a:gd name="T41" fmla="*/ 204 h 409"/>
                <a:gd name="T42" fmla="*/ 863 w 922"/>
                <a:gd name="T43" fmla="*/ 194 h 409"/>
                <a:gd name="T44" fmla="*/ 892 w 922"/>
                <a:gd name="T45" fmla="*/ 167 h 409"/>
                <a:gd name="T46" fmla="*/ 912 w 922"/>
                <a:gd name="T47" fmla="*/ 132 h 409"/>
                <a:gd name="T48" fmla="*/ 920 w 922"/>
                <a:gd name="T49" fmla="*/ 96 h 409"/>
                <a:gd name="T50" fmla="*/ 922 w 922"/>
                <a:gd name="T51" fmla="*/ 76 h 409"/>
                <a:gd name="T52" fmla="*/ 922 w 922"/>
                <a:gd name="T53" fmla="*/ 0 h 409"/>
                <a:gd name="T54" fmla="*/ 128 w 922"/>
                <a:gd name="T55" fmla="*/ 23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22" h="409">
                  <a:moveTo>
                    <a:pt x="128" y="230"/>
                  </a:moveTo>
                  <a:lnTo>
                    <a:pt x="0" y="306"/>
                  </a:lnTo>
                  <a:lnTo>
                    <a:pt x="0" y="358"/>
                  </a:lnTo>
                  <a:lnTo>
                    <a:pt x="2" y="363"/>
                  </a:lnTo>
                  <a:lnTo>
                    <a:pt x="19" y="373"/>
                  </a:lnTo>
                  <a:lnTo>
                    <a:pt x="69" y="386"/>
                  </a:lnTo>
                  <a:lnTo>
                    <a:pt x="218" y="406"/>
                  </a:lnTo>
                  <a:lnTo>
                    <a:pt x="307" y="409"/>
                  </a:lnTo>
                  <a:lnTo>
                    <a:pt x="346" y="407"/>
                  </a:lnTo>
                  <a:lnTo>
                    <a:pt x="419" y="383"/>
                  </a:lnTo>
                  <a:lnTo>
                    <a:pt x="481" y="344"/>
                  </a:lnTo>
                  <a:lnTo>
                    <a:pt x="526" y="301"/>
                  </a:lnTo>
                  <a:lnTo>
                    <a:pt x="537" y="282"/>
                  </a:lnTo>
                  <a:lnTo>
                    <a:pt x="550" y="262"/>
                  </a:lnTo>
                  <a:lnTo>
                    <a:pt x="598" y="226"/>
                  </a:lnTo>
                  <a:lnTo>
                    <a:pt x="676" y="185"/>
                  </a:lnTo>
                  <a:lnTo>
                    <a:pt x="691" y="178"/>
                  </a:lnTo>
                  <a:lnTo>
                    <a:pt x="691" y="230"/>
                  </a:lnTo>
                  <a:lnTo>
                    <a:pt x="702" y="230"/>
                  </a:lnTo>
                  <a:lnTo>
                    <a:pt x="788" y="220"/>
                  </a:lnTo>
                  <a:lnTo>
                    <a:pt x="845" y="204"/>
                  </a:lnTo>
                  <a:lnTo>
                    <a:pt x="863" y="194"/>
                  </a:lnTo>
                  <a:lnTo>
                    <a:pt x="892" y="167"/>
                  </a:lnTo>
                  <a:lnTo>
                    <a:pt x="912" y="132"/>
                  </a:lnTo>
                  <a:lnTo>
                    <a:pt x="920" y="96"/>
                  </a:lnTo>
                  <a:lnTo>
                    <a:pt x="922" y="76"/>
                  </a:lnTo>
                  <a:lnTo>
                    <a:pt x="922" y="0"/>
                  </a:lnTo>
                  <a:lnTo>
                    <a:pt x="128" y="23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3523842" y="6317557"/>
              <a:ext cx="616405" cy="385004"/>
            </a:xfrm>
            <a:custGeom>
              <a:avLst/>
              <a:gdLst>
                <a:gd name="T0" fmla="*/ 435 w 928"/>
                <a:gd name="T1" fmla="*/ 34 h 577"/>
                <a:gd name="T2" fmla="*/ 435 w 928"/>
                <a:gd name="T3" fmla="*/ 44 h 577"/>
                <a:gd name="T4" fmla="*/ 418 w 928"/>
                <a:gd name="T5" fmla="*/ 104 h 577"/>
                <a:gd name="T6" fmla="*/ 385 w 928"/>
                <a:gd name="T7" fmla="*/ 159 h 577"/>
                <a:gd name="T8" fmla="*/ 359 w 928"/>
                <a:gd name="T9" fmla="*/ 188 h 577"/>
                <a:gd name="T10" fmla="*/ 329 w 928"/>
                <a:gd name="T11" fmla="*/ 224 h 577"/>
                <a:gd name="T12" fmla="*/ 257 w 928"/>
                <a:gd name="T13" fmla="*/ 284 h 577"/>
                <a:gd name="T14" fmla="*/ 141 w 928"/>
                <a:gd name="T15" fmla="*/ 353 h 577"/>
                <a:gd name="T16" fmla="*/ 78 w 928"/>
                <a:gd name="T17" fmla="*/ 392 h 577"/>
                <a:gd name="T18" fmla="*/ 51 w 928"/>
                <a:gd name="T19" fmla="*/ 412 h 577"/>
                <a:gd name="T20" fmla="*/ 19 w 928"/>
                <a:gd name="T21" fmla="*/ 456 h 577"/>
                <a:gd name="T22" fmla="*/ 0 w 928"/>
                <a:gd name="T23" fmla="*/ 510 h 577"/>
                <a:gd name="T24" fmla="*/ 0 w 928"/>
                <a:gd name="T25" fmla="*/ 520 h 577"/>
                <a:gd name="T26" fmla="*/ 16 w 928"/>
                <a:gd name="T27" fmla="*/ 530 h 577"/>
                <a:gd name="T28" fmla="*/ 137 w 928"/>
                <a:gd name="T29" fmla="*/ 568 h 577"/>
                <a:gd name="T30" fmla="*/ 226 w 928"/>
                <a:gd name="T31" fmla="*/ 577 h 577"/>
                <a:gd name="T32" fmla="*/ 296 w 928"/>
                <a:gd name="T33" fmla="*/ 575 h 577"/>
                <a:gd name="T34" fmla="*/ 333 w 928"/>
                <a:gd name="T35" fmla="*/ 572 h 577"/>
                <a:gd name="T36" fmla="*/ 366 w 928"/>
                <a:gd name="T37" fmla="*/ 566 h 577"/>
                <a:gd name="T38" fmla="*/ 421 w 928"/>
                <a:gd name="T39" fmla="*/ 548 h 577"/>
                <a:gd name="T40" fmla="*/ 486 w 928"/>
                <a:gd name="T41" fmla="*/ 509 h 577"/>
                <a:gd name="T42" fmla="*/ 558 w 928"/>
                <a:gd name="T43" fmla="*/ 441 h 577"/>
                <a:gd name="T44" fmla="*/ 617 w 928"/>
                <a:gd name="T45" fmla="*/ 389 h 577"/>
                <a:gd name="T46" fmla="*/ 664 w 928"/>
                <a:gd name="T47" fmla="*/ 356 h 577"/>
                <a:gd name="T48" fmla="*/ 692 w 928"/>
                <a:gd name="T49" fmla="*/ 342 h 577"/>
                <a:gd name="T50" fmla="*/ 794 w 928"/>
                <a:gd name="T51" fmla="*/ 290 h 577"/>
                <a:gd name="T52" fmla="*/ 900 w 928"/>
                <a:gd name="T53" fmla="*/ 232 h 577"/>
                <a:gd name="T54" fmla="*/ 922 w 928"/>
                <a:gd name="T55" fmla="*/ 214 h 577"/>
                <a:gd name="T56" fmla="*/ 926 w 928"/>
                <a:gd name="T57" fmla="*/ 208 h 577"/>
                <a:gd name="T58" fmla="*/ 928 w 928"/>
                <a:gd name="T59" fmla="*/ 188 h 577"/>
                <a:gd name="T60" fmla="*/ 918 w 928"/>
                <a:gd name="T61" fmla="*/ 144 h 577"/>
                <a:gd name="T62" fmla="*/ 880 w 928"/>
                <a:gd name="T63" fmla="*/ 44 h 577"/>
                <a:gd name="T64" fmla="*/ 871 w 928"/>
                <a:gd name="T65" fmla="*/ 9 h 577"/>
                <a:gd name="T66" fmla="*/ 867 w 928"/>
                <a:gd name="T67" fmla="*/ 5 h 577"/>
                <a:gd name="T68" fmla="*/ 833 w 928"/>
                <a:gd name="T69" fmla="*/ 0 h 577"/>
                <a:gd name="T70" fmla="*/ 735 w 928"/>
                <a:gd name="T71" fmla="*/ 5 h 577"/>
                <a:gd name="T72" fmla="*/ 490 w 928"/>
                <a:gd name="T73" fmla="*/ 28 h 577"/>
                <a:gd name="T74" fmla="*/ 435 w 928"/>
                <a:gd name="T75" fmla="*/ 34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28" h="577">
                  <a:moveTo>
                    <a:pt x="435" y="34"/>
                  </a:moveTo>
                  <a:lnTo>
                    <a:pt x="435" y="44"/>
                  </a:lnTo>
                  <a:lnTo>
                    <a:pt x="418" y="104"/>
                  </a:lnTo>
                  <a:lnTo>
                    <a:pt x="385" y="159"/>
                  </a:lnTo>
                  <a:lnTo>
                    <a:pt x="359" y="188"/>
                  </a:lnTo>
                  <a:lnTo>
                    <a:pt x="329" y="224"/>
                  </a:lnTo>
                  <a:lnTo>
                    <a:pt x="257" y="284"/>
                  </a:lnTo>
                  <a:lnTo>
                    <a:pt x="141" y="353"/>
                  </a:lnTo>
                  <a:lnTo>
                    <a:pt x="78" y="392"/>
                  </a:lnTo>
                  <a:lnTo>
                    <a:pt x="51" y="412"/>
                  </a:lnTo>
                  <a:lnTo>
                    <a:pt x="19" y="456"/>
                  </a:lnTo>
                  <a:lnTo>
                    <a:pt x="0" y="510"/>
                  </a:lnTo>
                  <a:lnTo>
                    <a:pt x="0" y="520"/>
                  </a:lnTo>
                  <a:lnTo>
                    <a:pt x="16" y="530"/>
                  </a:lnTo>
                  <a:lnTo>
                    <a:pt x="137" y="568"/>
                  </a:lnTo>
                  <a:lnTo>
                    <a:pt x="226" y="577"/>
                  </a:lnTo>
                  <a:lnTo>
                    <a:pt x="296" y="575"/>
                  </a:lnTo>
                  <a:lnTo>
                    <a:pt x="333" y="572"/>
                  </a:lnTo>
                  <a:lnTo>
                    <a:pt x="366" y="566"/>
                  </a:lnTo>
                  <a:lnTo>
                    <a:pt x="421" y="548"/>
                  </a:lnTo>
                  <a:lnTo>
                    <a:pt x="486" y="509"/>
                  </a:lnTo>
                  <a:lnTo>
                    <a:pt x="558" y="441"/>
                  </a:lnTo>
                  <a:lnTo>
                    <a:pt x="617" y="389"/>
                  </a:lnTo>
                  <a:lnTo>
                    <a:pt x="664" y="356"/>
                  </a:lnTo>
                  <a:lnTo>
                    <a:pt x="692" y="342"/>
                  </a:lnTo>
                  <a:lnTo>
                    <a:pt x="794" y="290"/>
                  </a:lnTo>
                  <a:lnTo>
                    <a:pt x="900" y="232"/>
                  </a:lnTo>
                  <a:lnTo>
                    <a:pt x="922" y="214"/>
                  </a:lnTo>
                  <a:lnTo>
                    <a:pt x="926" y="208"/>
                  </a:lnTo>
                  <a:lnTo>
                    <a:pt x="928" y="188"/>
                  </a:lnTo>
                  <a:lnTo>
                    <a:pt x="918" y="144"/>
                  </a:lnTo>
                  <a:lnTo>
                    <a:pt x="880" y="44"/>
                  </a:lnTo>
                  <a:lnTo>
                    <a:pt x="871" y="9"/>
                  </a:lnTo>
                  <a:lnTo>
                    <a:pt x="867" y="5"/>
                  </a:lnTo>
                  <a:lnTo>
                    <a:pt x="833" y="0"/>
                  </a:lnTo>
                  <a:lnTo>
                    <a:pt x="735" y="5"/>
                  </a:lnTo>
                  <a:lnTo>
                    <a:pt x="490" y="28"/>
                  </a:lnTo>
                  <a:lnTo>
                    <a:pt x="435" y="34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5028970" y="6592826"/>
              <a:ext cx="307205" cy="237386"/>
            </a:xfrm>
            <a:custGeom>
              <a:avLst/>
              <a:gdLst>
                <a:gd name="T0" fmla="*/ 5 w 462"/>
                <a:gd name="T1" fmla="*/ 85 h 357"/>
                <a:gd name="T2" fmla="*/ 2 w 462"/>
                <a:gd name="T3" fmla="*/ 101 h 357"/>
                <a:gd name="T4" fmla="*/ 0 w 462"/>
                <a:gd name="T5" fmla="*/ 192 h 357"/>
                <a:gd name="T6" fmla="*/ 14 w 462"/>
                <a:gd name="T7" fmla="*/ 260 h 357"/>
                <a:gd name="T8" fmla="*/ 31 w 462"/>
                <a:gd name="T9" fmla="*/ 291 h 357"/>
                <a:gd name="T10" fmla="*/ 41 w 462"/>
                <a:gd name="T11" fmla="*/ 304 h 357"/>
                <a:gd name="T12" fmla="*/ 74 w 462"/>
                <a:gd name="T13" fmla="*/ 326 h 357"/>
                <a:gd name="T14" fmla="*/ 138 w 462"/>
                <a:gd name="T15" fmla="*/ 349 h 357"/>
                <a:gd name="T16" fmla="*/ 239 w 462"/>
                <a:gd name="T17" fmla="*/ 357 h 357"/>
                <a:gd name="T18" fmla="*/ 331 w 462"/>
                <a:gd name="T19" fmla="*/ 350 h 357"/>
                <a:gd name="T20" fmla="*/ 364 w 462"/>
                <a:gd name="T21" fmla="*/ 342 h 357"/>
                <a:gd name="T22" fmla="*/ 391 w 462"/>
                <a:gd name="T23" fmla="*/ 332 h 357"/>
                <a:gd name="T24" fmla="*/ 436 w 462"/>
                <a:gd name="T25" fmla="*/ 298 h 357"/>
                <a:gd name="T26" fmla="*/ 456 w 462"/>
                <a:gd name="T27" fmla="*/ 261 h 357"/>
                <a:gd name="T28" fmla="*/ 462 w 462"/>
                <a:gd name="T29" fmla="*/ 228 h 357"/>
                <a:gd name="T30" fmla="*/ 456 w 462"/>
                <a:gd name="T31" fmla="*/ 166 h 357"/>
                <a:gd name="T32" fmla="*/ 440 w 462"/>
                <a:gd name="T33" fmla="*/ 111 h 357"/>
                <a:gd name="T34" fmla="*/ 430 w 462"/>
                <a:gd name="T35" fmla="*/ 84 h 357"/>
                <a:gd name="T36" fmla="*/ 407 w 462"/>
                <a:gd name="T37" fmla="*/ 45 h 357"/>
                <a:gd name="T38" fmla="*/ 383 w 462"/>
                <a:gd name="T39" fmla="*/ 19 h 357"/>
                <a:gd name="T40" fmla="*/ 357 w 462"/>
                <a:gd name="T41" fmla="*/ 6 h 357"/>
                <a:gd name="T42" fmla="*/ 322 w 462"/>
                <a:gd name="T43" fmla="*/ 0 h 357"/>
                <a:gd name="T44" fmla="*/ 290 w 462"/>
                <a:gd name="T45" fmla="*/ 7 h 357"/>
                <a:gd name="T46" fmla="*/ 288 w 462"/>
                <a:gd name="T47" fmla="*/ 9 h 357"/>
                <a:gd name="T48" fmla="*/ 5 w 462"/>
                <a:gd name="T49" fmla="*/ 85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2" h="357">
                  <a:moveTo>
                    <a:pt x="5" y="85"/>
                  </a:moveTo>
                  <a:lnTo>
                    <a:pt x="2" y="101"/>
                  </a:lnTo>
                  <a:lnTo>
                    <a:pt x="0" y="192"/>
                  </a:lnTo>
                  <a:lnTo>
                    <a:pt x="14" y="260"/>
                  </a:lnTo>
                  <a:lnTo>
                    <a:pt x="31" y="291"/>
                  </a:lnTo>
                  <a:lnTo>
                    <a:pt x="41" y="304"/>
                  </a:lnTo>
                  <a:lnTo>
                    <a:pt x="74" y="326"/>
                  </a:lnTo>
                  <a:lnTo>
                    <a:pt x="138" y="349"/>
                  </a:lnTo>
                  <a:lnTo>
                    <a:pt x="239" y="357"/>
                  </a:lnTo>
                  <a:lnTo>
                    <a:pt x="331" y="350"/>
                  </a:lnTo>
                  <a:lnTo>
                    <a:pt x="364" y="342"/>
                  </a:lnTo>
                  <a:lnTo>
                    <a:pt x="391" y="332"/>
                  </a:lnTo>
                  <a:lnTo>
                    <a:pt x="436" y="298"/>
                  </a:lnTo>
                  <a:lnTo>
                    <a:pt x="456" y="261"/>
                  </a:lnTo>
                  <a:lnTo>
                    <a:pt x="462" y="228"/>
                  </a:lnTo>
                  <a:lnTo>
                    <a:pt x="456" y="166"/>
                  </a:lnTo>
                  <a:lnTo>
                    <a:pt x="440" y="111"/>
                  </a:lnTo>
                  <a:lnTo>
                    <a:pt x="430" y="84"/>
                  </a:lnTo>
                  <a:lnTo>
                    <a:pt x="407" y="45"/>
                  </a:lnTo>
                  <a:lnTo>
                    <a:pt x="383" y="19"/>
                  </a:lnTo>
                  <a:lnTo>
                    <a:pt x="357" y="6"/>
                  </a:lnTo>
                  <a:lnTo>
                    <a:pt x="322" y="0"/>
                  </a:lnTo>
                  <a:lnTo>
                    <a:pt x="290" y="7"/>
                  </a:lnTo>
                  <a:lnTo>
                    <a:pt x="288" y="9"/>
                  </a:lnTo>
                  <a:lnTo>
                    <a:pt x="5" y="85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5024980" y="6377384"/>
              <a:ext cx="283267" cy="410937"/>
            </a:xfrm>
            <a:custGeom>
              <a:avLst/>
              <a:gdLst>
                <a:gd name="T0" fmla="*/ 10 w 425"/>
                <a:gd name="T1" fmla="*/ 77 h 618"/>
                <a:gd name="T2" fmla="*/ 18 w 425"/>
                <a:gd name="T3" fmla="*/ 90 h 618"/>
                <a:gd name="T4" fmla="*/ 39 w 425"/>
                <a:gd name="T5" fmla="*/ 172 h 618"/>
                <a:gd name="T6" fmla="*/ 43 w 425"/>
                <a:gd name="T7" fmla="*/ 244 h 618"/>
                <a:gd name="T8" fmla="*/ 36 w 425"/>
                <a:gd name="T9" fmla="*/ 283 h 618"/>
                <a:gd name="T10" fmla="*/ 13 w 425"/>
                <a:gd name="T11" fmla="*/ 362 h 618"/>
                <a:gd name="T12" fmla="*/ 0 w 425"/>
                <a:gd name="T13" fmla="*/ 461 h 618"/>
                <a:gd name="T14" fmla="*/ 5 w 425"/>
                <a:gd name="T15" fmla="*/ 496 h 618"/>
                <a:gd name="T16" fmla="*/ 19 w 425"/>
                <a:gd name="T17" fmla="*/ 527 h 618"/>
                <a:gd name="T18" fmla="*/ 43 w 425"/>
                <a:gd name="T19" fmla="*/ 553 h 618"/>
                <a:gd name="T20" fmla="*/ 62 w 425"/>
                <a:gd name="T21" fmla="*/ 563 h 618"/>
                <a:gd name="T22" fmla="*/ 104 w 425"/>
                <a:gd name="T23" fmla="*/ 582 h 618"/>
                <a:gd name="T24" fmla="*/ 205 w 425"/>
                <a:gd name="T25" fmla="*/ 608 h 618"/>
                <a:gd name="T26" fmla="*/ 305 w 425"/>
                <a:gd name="T27" fmla="*/ 618 h 618"/>
                <a:gd name="T28" fmla="*/ 363 w 425"/>
                <a:gd name="T29" fmla="*/ 611 h 618"/>
                <a:gd name="T30" fmla="*/ 388 w 425"/>
                <a:gd name="T31" fmla="*/ 598 h 618"/>
                <a:gd name="T32" fmla="*/ 395 w 425"/>
                <a:gd name="T33" fmla="*/ 589 h 618"/>
                <a:gd name="T34" fmla="*/ 403 w 425"/>
                <a:gd name="T35" fmla="*/ 579 h 618"/>
                <a:gd name="T36" fmla="*/ 416 w 425"/>
                <a:gd name="T37" fmla="*/ 553 h 618"/>
                <a:gd name="T38" fmla="*/ 425 w 425"/>
                <a:gd name="T39" fmla="*/ 506 h 618"/>
                <a:gd name="T40" fmla="*/ 419 w 425"/>
                <a:gd name="T41" fmla="*/ 434 h 618"/>
                <a:gd name="T42" fmla="*/ 403 w 425"/>
                <a:gd name="T43" fmla="*/ 363 h 618"/>
                <a:gd name="T44" fmla="*/ 395 w 425"/>
                <a:gd name="T45" fmla="*/ 333 h 618"/>
                <a:gd name="T46" fmla="*/ 372 w 425"/>
                <a:gd name="T47" fmla="*/ 259 h 618"/>
                <a:gd name="T48" fmla="*/ 329 w 425"/>
                <a:gd name="T49" fmla="*/ 113 h 618"/>
                <a:gd name="T50" fmla="*/ 303 w 425"/>
                <a:gd name="T51" fmla="*/ 41 h 618"/>
                <a:gd name="T52" fmla="*/ 293 w 425"/>
                <a:gd name="T53" fmla="*/ 26 h 618"/>
                <a:gd name="T54" fmla="*/ 267 w 425"/>
                <a:gd name="T55" fmla="*/ 0 h 618"/>
                <a:gd name="T56" fmla="*/ 10 w 425"/>
                <a:gd name="T57" fmla="*/ 77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5" h="618">
                  <a:moveTo>
                    <a:pt x="10" y="77"/>
                  </a:moveTo>
                  <a:lnTo>
                    <a:pt x="18" y="90"/>
                  </a:lnTo>
                  <a:lnTo>
                    <a:pt x="39" y="172"/>
                  </a:lnTo>
                  <a:lnTo>
                    <a:pt x="43" y="244"/>
                  </a:lnTo>
                  <a:lnTo>
                    <a:pt x="36" y="283"/>
                  </a:lnTo>
                  <a:lnTo>
                    <a:pt x="13" y="362"/>
                  </a:lnTo>
                  <a:lnTo>
                    <a:pt x="0" y="461"/>
                  </a:lnTo>
                  <a:lnTo>
                    <a:pt x="5" y="496"/>
                  </a:lnTo>
                  <a:lnTo>
                    <a:pt x="19" y="527"/>
                  </a:lnTo>
                  <a:lnTo>
                    <a:pt x="43" y="553"/>
                  </a:lnTo>
                  <a:lnTo>
                    <a:pt x="62" y="563"/>
                  </a:lnTo>
                  <a:lnTo>
                    <a:pt x="104" y="582"/>
                  </a:lnTo>
                  <a:lnTo>
                    <a:pt x="205" y="608"/>
                  </a:lnTo>
                  <a:lnTo>
                    <a:pt x="305" y="618"/>
                  </a:lnTo>
                  <a:lnTo>
                    <a:pt x="363" y="611"/>
                  </a:lnTo>
                  <a:lnTo>
                    <a:pt x="388" y="598"/>
                  </a:lnTo>
                  <a:lnTo>
                    <a:pt x="395" y="589"/>
                  </a:lnTo>
                  <a:lnTo>
                    <a:pt x="403" y="579"/>
                  </a:lnTo>
                  <a:lnTo>
                    <a:pt x="416" y="553"/>
                  </a:lnTo>
                  <a:lnTo>
                    <a:pt x="425" y="506"/>
                  </a:lnTo>
                  <a:lnTo>
                    <a:pt x="419" y="434"/>
                  </a:lnTo>
                  <a:lnTo>
                    <a:pt x="403" y="363"/>
                  </a:lnTo>
                  <a:lnTo>
                    <a:pt x="395" y="333"/>
                  </a:lnTo>
                  <a:lnTo>
                    <a:pt x="372" y="259"/>
                  </a:lnTo>
                  <a:lnTo>
                    <a:pt x="329" y="113"/>
                  </a:lnTo>
                  <a:lnTo>
                    <a:pt x="303" y="41"/>
                  </a:lnTo>
                  <a:lnTo>
                    <a:pt x="293" y="26"/>
                  </a:lnTo>
                  <a:lnTo>
                    <a:pt x="267" y="0"/>
                  </a:lnTo>
                  <a:lnTo>
                    <a:pt x="10" y="7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3830463" y="4157824"/>
              <a:ext cx="173551" cy="714152"/>
            </a:xfrm>
            <a:custGeom>
              <a:avLst/>
              <a:gdLst>
                <a:gd name="T0" fmla="*/ 59 w 263"/>
                <a:gd name="T1" fmla="*/ 0 h 1076"/>
                <a:gd name="T2" fmla="*/ 56 w 263"/>
                <a:gd name="T3" fmla="*/ 92 h 1076"/>
                <a:gd name="T4" fmla="*/ 34 w 263"/>
                <a:gd name="T5" fmla="*/ 551 h 1076"/>
                <a:gd name="T6" fmla="*/ 17 w 263"/>
                <a:gd name="T7" fmla="*/ 837 h 1076"/>
                <a:gd name="T8" fmla="*/ 7 w 263"/>
                <a:gd name="T9" fmla="*/ 922 h 1076"/>
                <a:gd name="T10" fmla="*/ 0 w 263"/>
                <a:gd name="T11" fmla="*/ 982 h 1076"/>
                <a:gd name="T12" fmla="*/ 0 w 263"/>
                <a:gd name="T13" fmla="*/ 1037 h 1076"/>
                <a:gd name="T14" fmla="*/ 7 w 263"/>
                <a:gd name="T15" fmla="*/ 1058 h 1076"/>
                <a:gd name="T16" fmla="*/ 21 w 263"/>
                <a:gd name="T17" fmla="*/ 1071 h 1076"/>
                <a:gd name="T18" fmla="*/ 43 w 263"/>
                <a:gd name="T19" fmla="*/ 1076 h 1076"/>
                <a:gd name="T20" fmla="*/ 90 w 263"/>
                <a:gd name="T21" fmla="*/ 1076 h 1076"/>
                <a:gd name="T22" fmla="*/ 135 w 263"/>
                <a:gd name="T23" fmla="*/ 1076 h 1076"/>
                <a:gd name="T24" fmla="*/ 180 w 263"/>
                <a:gd name="T25" fmla="*/ 1074 h 1076"/>
                <a:gd name="T26" fmla="*/ 233 w 263"/>
                <a:gd name="T27" fmla="*/ 1067 h 1076"/>
                <a:gd name="T28" fmla="*/ 263 w 263"/>
                <a:gd name="T29" fmla="*/ 1053 h 1076"/>
                <a:gd name="T30" fmla="*/ 263 w 263"/>
                <a:gd name="T31" fmla="*/ 1050 h 1076"/>
                <a:gd name="T32" fmla="*/ 246 w 263"/>
                <a:gd name="T33" fmla="*/ 894 h 1076"/>
                <a:gd name="T34" fmla="*/ 224 w 263"/>
                <a:gd name="T35" fmla="*/ 583 h 1076"/>
                <a:gd name="T36" fmla="*/ 200 w 263"/>
                <a:gd name="T37" fmla="*/ 369 h 1076"/>
                <a:gd name="T38" fmla="*/ 175 w 263"/>
                <a:gd name="T39" fmla="*/ 239 h 1076"/>
                <a:gd name="T40" fmla="*/ 139 w 263"/>
                <a:gd name="T41" fmla="*/ 127 h 1076"/>
                <a:gd name="T42" fmla="*/ 90 w 263"/>
                <a:gd name="T43" fmla="*/ 36 h 1076"/>
                <a:gd name="T44" fmla="*/ 59 w 263"/>
                <a:gd name="T45" fmla="*/ 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3" h="1076">
                  <a:moveTo>
                    <a:pt x="59" y="0"/>
                  </a:moveTo>
                  <a:lnTo>
                    <a:pt x="56" y="92"/>
                  </a:lnTo>
                  <a:lnTo>
                    <a:pt x="34" y="551"/>
                  </a:lnTo>
                  <a:lnTo>
                    <a:pt x="17" y="837"/>
                  </a:lnTo>
                  <a:lnTo>
                    <a:pt x="7" y="922"/>
                  </a:lnTo>
                  <a:lnTo>
                    <a:pt x="0" y="982"/>
                  </a:lnTo>
                  <a:lnTo>
                    <a:pt x="0" y="1037"/>
                  </a:lnTo>
                  <a:lnTo>
                    <a:pt x="7" y="1058"/>
                  </a:lnTo>
                  <a:lnTo>
                    <a:pt x="21" y="1071"/>
                  </a:lnTo>
                  <a:lnTo>
                    <a:pt x="43" y="1076"/>
                  </a:lnTo>
                  <a:lnTo>
                    <a:pt x="90" y="1076"/>
                  </a:lnTo>
                  <a:lnTo>
                    <a:pt x="135" y="1076"/>
                  </a:lnTo>
                  <a:lnTo>
                    <a:pt x="180" y="1074"/>
                  </a:lnTo>
                  <a:lnTo>
                    <a:pt x="233" y="1067"/>
                  </a:lnTo>
                  <a:lnTo>
                    <a:pt x="263" y="1053"/>
                  </a:lnTo>
                  <a:lnTo>
                    <a:pt x="263" y="1050"/>
                  </a:lnTo>
                  <a:lnTo>
                    <a:pt x="246" y="894"/>
                  </a:lnTo>
                  <a:lnTo>
                    <a:pt x="224" y="583"/>
                  </a:lnTo>
                  <a:lnTo>
                    <a:pt x="200" y="369"/>
                  </a:lnTo>
                  <a:lnTo>
                    <a:pt x="175" y="239"/>
                  </a:lnTo>
                  <a:lnTo>
                    <a:pt x="139" y="127"/>
                  </a:lnTo>
                  <a:lnTo>
                    <a:pt x="90" y="3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 rot="473369">
              <a:off x="3736706" y="4393215"/>
              <a:ext cx="1697607" cy="2100564"/>
            </a:xfrm>
            <a:custGeom>
              <a:avLst/>
              <a:gdLst>
                <a:gd name="T0" fmla="*/ 331 w 2552"/>
                <a:gd name="T1" fmla="*/ 157 h 3160"/>
                <a:gd name="T2" fmla="*/ 169 w 2552"/>
                <a:gd name="T3" fmla="*/ 671 h 3160"/>
                <a:gd name="T4" fmla="*/ 69 w 2552"/>
                <a:gd name="T5" fmla="*/ 1157 h 3160"/>
                <a:gd name="T6" fmla="*/ 9 w 2552"/>
                <a:gd name="T7" fmla="*/ 1425 h 3160"/>
                <a:gd name="T8" fmla="*/ 0 w 2552"/>
                <a:gd name="T9" fmla="*/ 1597 h 3160"/>
                <a:gd name="T10" fmla="*/ 18 w 2552"/>
                <a:gd name="T11" fmla="*/ 1770 h 3160"/>
                <a:gd name="T12" fmla="*/ 126 w 2552"/>
                <a:gd name="T13" fmla="*/ 2260 h 3160"/>
                <a:gd name="T14" fmla="*/ 326 w 2552"/>
                <a:gd name="T15" fmla="*/ 3076 h 3160"/>
                <a:gd name="T16" fmla="*/ 475 w 2552"/>
                <a:gd name="T17" fmla="*/ 3100 h 3160"/>
                <a:gd name="T18" fmla="*/ 602 w 2552"/>
                <a:gd name="T19" fmla="*/ 3100 h 3160"/>
                <a:gd name="T20" fmla="*/ 751 w 2552"/>
                <a:gd name="T21" fmla="*/ 3035 h 3160"/>
                <a:gd name="T22" fmla="*/ 753 w 2552"/>
                <a:gd name="T23" fmla="*/ 2984 h 3160"/>
                <a:gd name="T24" fmla="*/ 660 w 2552"/>
                <a:gd name="T25" fmla="*/ 2603 h 3160"/>
                <a:gd name="T26" fmla="*/ 615 w 2552"/>
                <a:gd name="T27" fmla="*/ 2482 h 3160"/>
                <a:gd name="T28" fmla="*/ 595 w 2552"/>
                <a:gd name="T29" fmla="*/ 2257 h 3160"/>
                <a:gd name="T30" fmla="*/ 581 w 2552"/>
                <a:gd name="T31" fmla="*/ 2104 h 3160"/>
                <a:gd name="T32" fmla="*/ 527 w 2552"/>
                <a:gd name="T33" fmla="*/ 1923 h 3160"/>
                <a:gd name="T34" fmla="*/ 530 w 2552"/>
                <a:gd name="T35" fmla="*/ 1822 h 3160"/>
                <a:gd name="T36" fmla="*/ 533 w 2552"/>
                <a:gd name="T37" fmla="*/ 1679 h 3160"/>
                <a:gd name="T38" fmla="*/ 504 w 2552"/>
                <a:gd name="T39" fmla="*/ 1515 h 3160"/>
                <a:gd name="T40" fmla="*/ 879 w 2552"/>
                <a:gd name="T41" fmla="*/ 945 h 3160"/>
                <a:gd name="T42" fmla="*/ 1210 w 2552"/>
                <a:gd name="T43" fmla="*/ 1331 h 3160"/>
                <a:gd name="T44" fmla="*/ 1276 w 2552"/>
                <a:gd name="T45" fmla="*/ 1443 h 3160"/>
                <a:gd name="T46" fmla="*/ 1442 w 2552"/>
                <a:gd name="T47" fmla="*/ 1678 h 3160"/>
                <a:gd name="T48" fmla="*/ 1544 w 2552"/>
                <a:gd name="T49" fmla="*/ 1825 h 3160"/>
                <a:gd name="T50" fmla="*/ 1730 w 2552"/>
                <a:gd name="T51" fmla="*/ 2139 h 3160"/>
                <a:gd name="T52" fmla="*/ 1810 w 2552"/>
                <a:gd name="T53" fmla="*/ 2309 h 3160"/>
                <a:gd name="T54" fmla="*/ 1999 w 2552"/>
                <a:gd name="T55" fmla="*/ 2702 h 3160"/>
                <a:gd name="T56" fmla="*/ 2124 w 2552"/>
                <a:gd name="T57" fmla="*/ 2922 h 3160"/>
                <a:gd name="T58" fmla="*/ 2219 w 2552"/>
                <a:gd name="T59" fmla="*/ 3128 h 3160"/>
                <a:gd name="T60" fmla="*/ 2314 w 2552"/>
                <a:gd name="T61" fmla="*/ 3157 h 3160"/>
                <a:gd name="T62" fmla="*/ 2424 w 2552"/>
                <a:gd name="T63" fmla="*/ 3153 h 3160"/>
                <a:gd name="T64" fmla="*/ 2510 w 2552"/>
                <a:gd name="T65" fmla="*/ 3118 h 3160"/>
                <a:gd name="T66" fmla="*/ 2552 w 2552"/>
                <a:gd name="T67" fmla="*/ 3076 h 3160"/>
                <a:gd name="T68" fmla="*/ 2487 w 2552"/>
                <a:gd name="T69" fmla="*/ 2794 h 3160"/>
                <a:gd name="T70" fmla="*/ 2396 w 2552"/>
                <a:gd name="T71" fmla="*/ 2557 h 3160"/>
                <a:gd name="T72" fmla="*/ 2326 w 2552"/>
                <a:gd name="T73" fmla="*/ 2423 h 3160"/>
                <a:gd name="T74" fmla="*/ 2169 w 2552"/>
                <a:gd name="T75" fmla="*/ 2012 h 3160"/>
                <a:gd name="T76" fmla="*/ 2091 w 2552"/>
                <a:gd name="T77" fmla="*/ 1822 h 3160"/>
                <a:gd name="T78" fmla="*/ 2049 w 2552"/>
                <a:gd name="T79" fmla="*/ 1737 h 3160"/>
                <a:gd name="T80" fmla="*/ 2006 w 2552"/>
                <a:gd name="T81" fmla="*/ 1638 h 3160"/>
                <a:gd name="T82" fmla="*/ 1954 w 2552"/>
                <a:gd name="T83" fmla="*/ 1579 h 3160"/>
                <a:gd name="T84" fmla="*/ 1887 w 2552"/>
                <a:gd name="T85" fmla="*/ 1489 h 3160"/>
                <a:gd name="T86" fmla="*/ 1881 w 2552"/>
                <a:gd name="T87" fmla="*/ 1465 h 3160"/>
                <a:gd name="T88" fmla="*/ 1876 w 2552"/>
                <a:gd name="T89" fmla="*/ 1396 h 3160"/>
                <a:gd name="T90" fmla="*/ 1839 w 2552"/>
                <a:gd name="T91" fmla="*/ 1312 h 3160"/>
                <a:gd name="T92" fmla="*/ 1724 w 2552"/>
                <a:gd name="T93" fmla="*/ 922 h 3160"/>
                <a:gd name="T94" fmla="*/ 1684 w 2552"/>
                <a:gd name="T95" fmla="*/ 680 h 3160"/>
                <a:gd name="T96" fmla="*/ 1682 w 2552"/>
                <a:gd name="T97" fmla="*/ 579 h 3160"/>
                <a:gd name="T98" fmla="*/ 1652 w 2552"/>
                <a:gd name="T99" fmla="*/ 343 h 3160"/>
                <a:gd name="T100" fmla="*/ 1577 w 2552"/>
                <a:gd name="T101" fmla="*/ 190 h 3160"/>
                <a:gd name="T102" fmla="*/ 1473 w 2552"/>
                <a:gd name="T103" fmla="*/ 49 h 3160"/>
                <a:gd name="T104" fmla="*/ 1426 w 2552"/>
                <a:gd name="T105" fmla="*/ 5 h 3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52" h="3160">
                  <a:moveTo>
                    <a:pt x="350" y="107"/>
                  </a:moveTo>
                  <a:lnTo>
                    <a:pt x="331" y="157"/>
                  </a:lnTo>
                  <a:lnTo>
                    <a:pt x="234" y="448"/>
                  </a:lnTo>
                  <a:lnTo>
                    <a:pt x="169" y="671"/>
                  </a:lnTo>
                  <a:lnTo>
                    <a:pt x="146" y="772"/>
                  </a:lnTo>
                  <a:lnTo>
                    <a:pt x="69" y="1157"/>
                  </a:lnTo>
                  <a:lnTo>
                    <a:pt x="18" y="1387"/>
                  </a:lnTo>
                  <a:lnTo>
                    <a:pt x="9" y="1425"/>
                  </a:lnTo>
                  <a:lnTo>
                    <a:pt x="0" y="1505"/>
                  </a:lnTo>
                  <a:lnTo>
                    <a:pt x="0" y="1597"/>
                  </a:lnTo>
                  <a:lnTo>
                    <a:pt x="9" y="1705"/>
                  </a:lnTo>
                  <a:lnTo>
                    <a:pt x="18" y="1770"/>
                  </a:lnTo>
                  <a:lnTo>
                    <a:pt x="36" y="1868"/>
                  </a:lnTo>
                  <a:lnTo>
                    <a:pt x="126" y="2260"/>
                  </a:lnTo>
                  <a:lnTo>
                    <a:pt x="290" y="2935"/>
                  </a:lnTo>
                  <a:lnTo>
                    <a:pt x="326" y="3076"/>
                  </a:lnTo>
                  <a:lnTo>
                    <a:pt x="342" y="3079"/>
                  </a:lnTo>
                  <a:lnTo>
                    <a:pt x="475" y="3100"/>
                  </a:lnTo>
                  <a:lnTo>
                    <a:pt x="556" y="3102"/>
                  </a:lnTo>
                  <a:lnTo>
                    <a:pt x="602" y="3100"/>
                  </a:lnTo>
                  <a:lnTo>
                    <a:pt x="677" y="3078"/>
                  </a:lnTo>
                  <a:lnTo>
                    <a:pt x="751" y="3035"/>
                  </a:lnTo>
                  <a:lnTo>
                    <a:pt x="761" y="3026"/>
                  </a:lnTo>
                  <a:lnTo>
                    <a:pt x="753" y="2984"/>
                  </a:lnTo>
                  <a:lnTo>
                    <a:pt x="707" y="2761"/>
                  </a:lnTo>
                  <a:lnTo>
                    <a:pt x="660" y="2603"/>
                  </a:lnTo>
                  <a:lnTo>
                    <a:pt x="632" y="2539"/>
                  </a:lnTo>
                  <a:lnTo>
                    <a:pt x="615" y="2482"/>
                  </a:lnTo>
                  <a:lnTo>
                    <a:pt x="601" y="2368"/>
                  </a:lnTo>
                  <a:lnTo>
                    <a:pt x="595" y="2257"/>
                  </a:lnTo>
                  <a:lnTo>
                    <a:pt x="589" y="2152"/>
                  </a:lnTo>
                  <a:lnTo>
                    <a:pt x="581" y="2104"/>
                  </a:lnTo>
                  <a:lnTo>
                    <a:pt x="559" y="2016"/>
                  </a:lnTo>
                  <a:lnTo>
                    <a:pt x="527" y="1923"/>
                  </a:lnTo>
                  <a:lnTo>
                    <a:pt x="523" y="1858"/>
                  </a:lnTo>
                  <a:lnTo>
                    <a:pt x="530" y="1822"/>
                  </a:lnTo>
                  <a:lnTo>
                    <a:pt x="537" y="1780"/>
                  </a:lnTo>
                  <a:lnTo>
                    <a:pt x="533" y="1679"/>
                  </a:lnTo>
                  <a:lnTo>
                    <a:pt x="511" y="1540"/>
                  </a:lnTo>
                  <a:lnTo>
                    <a:pt x="504" y="1515"/>
                  </a:lnTo>
                  <a:lnTo>
                    <a:pt x="837" y="900"/>
                  </a:lnTo>
                  <a:lnTo>
                    <a:pt x="879" y="945"/>
                  </a:lnTo>
                  <a:lnTo>
                    <a:pt x="1085" y="1177"/>
                  </a:lnTo>
                  <a:lnTo>
                    <a:pt x="1210" y="1331"/>
                  </a:lnTo>
                  <a:lnTo>
                    <a:pt x="1247" y="1387"/>
                  </a:lnTo>
                  <a:lnTo>
                    <a:pt x="1276" y="1443"/>
                  </a:lnTo>
                  <a:lnTo>
                    <a:pt x="1341" y="1543"/>
                  </a:lnTo>
                  <a:lnTo>
                    <a:pt x="1442" y="1678"/>
                  </a:lnTo>
                  <a:lnTo>
                    <a:pt x="1502" y="1770"/>
                  </a:lnTo>
                  <a:lnTo>
                    <a:pt x="1544" y="1825"/>
                  </a:lnTo>
                  <a:lnTo>
                    <a:pt x="1639" y="1976"/>
                  </a:lnTo>
                  <a:lnTo>
                    <a:pt x="1730" y="2139"/>
                  </a:lnTo>
                  <a:lnTo>
                    <a:pt x="1796" y="2271"/>
                  </a:lnTo>
                  <a:lnTo>
                    <a:pt x="1810" y="2309"/>
                  </a:lnTo>
                  <a:lnTo>
                    <a:pt x="1845" y="2395"/>
                  </a:lnTo>
                  <a:lnTo>
                    <a:pt x="1999" y="2702"/>
                  </a:lnTo>
                  <a:lnTo>
                    <a:pt x="2067" y="2820"/>
                  </a:lnTo>
                  <a:lnTo>
                    <a:pt x="2124" y="2922"/>
                  </a:lnTo>
                  <a:lnTo>
                    <a:pt x="2211" y="3105"/>
                  </a:lnTo>
                  <a:lnTo>
                    <a:pt x="2219" y="3128"/>
                  </a:lnTo>
                  <a:lnTo>
                    <a:pt x="2232" y="3134"/>
                  </a:lnTo>
                  <a:lnTo>
                    <a:pt x="2314" y="3157"/>
                  </a:lnTo>
                  <a:lnTo>
                    <a:pt x="2386" y="3160"/>
                  </a:lnTo>
                  <a:lnTo>
                    <a:pt x="2424" y="3153"/>
                  </a:lnTo>
                  <a:lnTo>
                    <a:pt x="2460" y="3143"/>
                  </a:lnTo>
                  <a:lnTo>
                    <a:pt x="2510" y="3118"/>
                  </a:lnTo>
                  <a:lnTo>
                    <a:pt x="2549" y="3082"/>
                  </a:lnTo>
                  <a:lnTo>
                    <a:pt x="2552" y="3076"/>
                  </a:lnTo>
                  <a:lnTo>
                    <a:pt x="2546" y="3035"/>
                  </a:lnTo>
                  <a:lnTo>
                    <a:pt x="2487" y="2794"/>
                  </a:lnTo>
                  <a:lnTo>
                    <a:pt x="2438" y="2650"/>
                  </a:lnTo>
                  <a:lnTo>
                    <a:pt x="2396" y="2557"/>
                  </a:lnTo>
                  <a:lnTo>
                    <a:pt x="2373" y="2513"/>
                  </a:lnTo>
                  <a:lnTo>
                    <a:pt x="2326" y="2423"/>
                  </a:lnTo>
                  <a:lnTo>
                    <a:pt x="2241" y="2214"/>
                  </a:lnTo>
                  <a:lnTo>
                    <a:pt x="2169" y="2012"/>
                  </a:lnTo>
                  <a:lnTo>
                    <a:pt x="2113" y="1861"/>
                  </a:lnTo>
                  <a:lnTo>
                    <a:pt x="2091" y="1822"/>
                  </a:lnTo>
                  <a:lnTo>
                    <a:pt x="2074" y="1793"/>
                  </a:lnTo>
                  <a:lnTo>
                    <a:pt x="2049" y="1737"/>
                  </a:lnTo>
                  <a:lnTo>
                    <a:pt x="2031" y="1684"/>
                  </a:lnTo>
                  <a:lnTo>
                    <a:pt x="2006" y="1638"/>
                  </a:lnTo>
                  <a:lnTo>
                    <a:pt x="1989" y="1618"/>
                  </a:lnTo>
                  <a:lnTo>
                    <a:pt x="1954" y="1579"/>
                  </a:lnTo>
                  <a:lnTo>
                    <a:pt x="1905" y="1511"/>
                  </a:lnTo>
                  <a:lnTo>
                    <a:pt x="1887" y="1489"/>
                  </a:lnTo>
                  <a:lnTo>
                    <a:pt x="1879" y="1481"/>
                  </a:lnTo>
                  <a:lnTo>
                    <a:pt x="1881" y="1465"/>
                  </a:lnTo>
                  <a:lnTo>
                    <a:pt x="1885" y="1440"/>
                  </a:lnTo>
                  <a:lnTo>
                    <a:pt x="1876" y="1396"/>
                  </a:lnTo>
                  <a:lnTo>
                    <a:pt x="1861" y="1361"/>
                  </a:lnTo>
                  <a:lnTo>
                    <a:pt x="1839" y="1312"/>
                  </a:lnTo>
                  <a:lnTo>
                    <a:pt x="1781" y="1138"/>
                  </a:lnTo>
                  <a:lnTo>
                    <a:pt x="1724" y="922"/>
                  </a:lnTo>
                  <a:lnTo>
                    <a:pt x="1694" y="768"/>
                  </a:lnTo>
                  <a:lnTo>
                    <a:pt x="1684" y="680"/>
                  </a:lnTo>
                  <a:lnTo>
                    <a:pt x="1682" y="644"/>
                  </a:lnTo>
                  <a:lnTo>
                    <a:pt x="1682" y="579"/>
                  </a:lnTo>
                  <a:lnTo>
                    <a:pt x="1676" y="458"/>
                  </a:lnTo>
                  <a:lnTo>
                    <a:pt x="1652" y="343"/>
                  </a:lnTo>
                  <a:lnTo>
                    <a:pt x="1613" y="254"/>
                  </a:lnTo>
                  <a:lnTo>
                    <a:pt x="1577" y="190"/>
                  </a:lnTo>
                  <a:lnTo>
                    <a:pt x="1554" y="157"/>
                  </a:lnTo>
                  <a:lnTo>
                    <a:pt x="1473" y="49"/>
                  </a:lnTo>
                  <a:lnTo>
                    <a:pt x="1426" y="0"/>
                  </a:lnTo>
                  <a:lnTo>
                    <a:pt x="1426" y="5"/>
                  </a:lnTo>
                  <a:lnTo>
                    <a:pt x="350" y="10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3760644" y="3118514"/>
              <a:ext cx="1145037" cy="1761441"/>
            </a:xfrm>
            <a:custGeom>
              <a:avLst/>
              <a:gdLst>
                <a:gd name="T0" fmla="*/ 314 w 1722"/>
                <a:gd name="T1" fmla="*/ 0 h 2650"/>
                <a:gd name="T2" fmla="*/ 392 w 1722"/>
                <a:gd name="T3" fmla="*/ 26 h 2650"/>
                <a:gd name="T4" fmla="*/ 418 w 1722"/>
                <a:gd name="T5" fmla="*/ 20 h 2650"/>
                <a:gd name="T6" fmla="*/ 569 w 1722"/>
                <a:gd name="T7" fmla="*/ 15 h 2650"/>
                <a:gd name="T8" fmla="*/ 660 w 1722"/>
                <a:gd name="T9" fmla="*/ 35 h 2650"/>
                <a:gd name="T10" fmla="*/ 720 w 1722"/>
                <a:gd name="T11" fmla="*/ 59 h 2650"/>
                <a:gd name="T12" fmla="*/ 750 w 1722"/>
                <a:gd name="T13" fmla="*/ 78 h 2650"/>
                <a:gd name="T14" fmla="*/ 784 w 1722"/>
                <a:gd name="T15" fmla="*/ 104 h 2650"/>
                <a:gd name="T16" fmla="*/ 843 w 1722"/>
                <a:gd name="T17" fmla="*/ 170 h 2650"/>
                <a:gd name="T18" fmla="*/ 896 w 1722"/>
                <a:gd name="T19" fmla="*/ 252 h 2650"/>
                <a:gd name="T20" fmla="*/ 943 w 1722"/>
                <a:gd name="T21" fmla="*/ 346 h 2650"/>
                <a:gd name="T22" fmla="*/ 1004 w 1722"/>
                <a:gd name="T23" fmla="*/ 494 h 2650"/>
                <a:gd name="T24" fmla="*/ 1062 w 1722"/>
                <a:gd name="T25" fmla="*/ 687 h 2650"/>
                <a:gd name="T26" fmla="*/ 1083 w 1722"/>
                <a:gd name="T27" fmla="*/ 769 h 2650"/>
                <a:gd name="T28" fmla="*/ 1103 w 1722"/>
                <a:gd name="T29" fmla="*/ 847 h 2650"/>
                <a:gd name="T30" fmla="*/ 1159 w 1722"/>
                <a:gd name="T31" fmla="*/ 1014 h 2650"/>
                <a:gd name="T32" fmla="*/ 1226 w 1722"/>
                <a:gd name="T33" fmla="*/ 1183 h 2650"/>
                <a:gd name="T34" fmla="*/ 1301 w 1722"/>
                <a:gd name="T35" fmla="*/ 1340 h 2650"/>
                <a:gd name="T36" fmla="*/ 1339 w 1722"/>
                <a:gd name="T37" fmla="*/ 1409 h 2650"/>
                <a:gd name="T38" fmla="*/ 1581 w 1722"/>
                <a:gd name="T39" fmla="*/ 1883 h 2650"/>
                <a:gd name="T40" fmla="*/ 1722 w 1722"/>
                <a:gd name="T41" fmla="*/ 2152 h 2650"/>
                <a:gd name="T42" fmla="*/ 1708 w 1722"/>
                <a:gd name="T43" fmla="*/ 2165 h 2650"/>
                <a:gd name="T44" fmla="*/ 1563 w 1722"/>
                <a:gd name="T45" fmla="*/ 2283 h 2650"/>
                <a:gd name="T46" fmla="*/ 1385 w 1722"/>
                <a:gd name="T47" fmla="*/ 2408 h 2650"/>
                <a:gd name="T48" fmla="*/ 1253 w 1722"/>
                <a:gd name="T49" fmla="*/ 2492 h 2650"/>
                <a:gd name="T50" fmla="*/ 1112 w 1722"/>
                <a:gd name="T51" fmla="*/ 2565 h 2650"/>
                <a:gd name="T52" fmla="*/ 972 w 1722"/>
                <a:gd name="T53" fmla="*/ 2621 h 2650"/>
                <a:gd name="T54" fmla="*/ 903 w 1722"/>
                <a:gd name="T55" fmla="*/ 2639 h 2650"/>
                <a:gd name="T56" fmla="*/ 838 w 1722"/>
                <a:gd name="T57" fmla="*/ 2650 h 2650"/>
                <a:gd name="T58" fmla="*/ 729 w 1722"/>
                <a:gd name="T59" fmla="*/ 2647 h 2650"/>
                <a:gd name="T60" fmla="*/ 641 w 1722"/>
                <a:gd name="T61" fmla="*/ 2621 h 2650"/>
                <a:gd name="T62" fmla="*/ 573 w 1722"/>
                <a:gd name="T63" fmla="*/ 2578 h 2650"/>
                <a:gd name="T64" fmla="*/ 520 w 1722"/>
                <a:gd name="T65" fmla="*/ 2524 h 2650"/>
                <a:gd name="T66" fmla="*/ 480 w 1722"/>
                <a:gd name="T67" fmla="*/ 2463 h 2650"/>
                <a:gd name="T68" fmla="*/ 437 w 1722"/>
                <a:gd name="T69" fmla="*/ 2375 h 2650"/>
                <a:gd name="T70" fmla="*/ 418 w 1722"/>
                <a:gd name="T71" fmla="*/ 2331 h 2650"/>
                <a:gd name="T72" fmla="*/ 393 w 1722"/>
                <a:gd name="T73" fmla="*/ 2276 h 2650"/>
                <a:gd name="T74" fmla="*/ 314 w 1722"/>
                <a:gd name="T75" fmla="*/ 2053 h 2650"/>
                <a:gd name="T76" fmla="*/ 188 w 1722"/>
                <a:gd name="T77" fmla="*/ 1668 h 2650"/>
                <a:gd name="T78" fmla="*/ 162 w 1722"/>
                <a:gd name="T79" fmla="*/ 1589 h 2650"/>
                <a:gd name="T80" fmla="*/ 154 w 1722"/>
                <a:gd name="T81" fmla="*/ 1574 h 2650"/>
                <a:gd name="T82" fmla="*/ 100 w 1722"/>
                <a:gd name="T83" fmla="*/ 1435 h 2650"/>
                <a:gd name="T84" fmla="*/ 49 w 1722"/>
                <a:gd name="T85" fmla="*/ 1262 h 2650"/>
                <a:gd name="T86" fmla="*/ 20 w 1722"/>
                <a:gd name="T87" fmla="*/ 1129 h 2650"/>
                <a:gd name="T88" fmla="*/ 2 w 1722"/>
                <a:gd name="T89" fmla="*/ 987 h 2650"/>
                <a:gd name="T90" fmla="*/ 0 w 1722"/>
                <a:gd name="T91" fmla="*/ 841 h 2650"/>
                <a:gd name="T92" fmla="*/ 8 w 1722"/>
                <a:gd name="T93" fmla="*/ 769 h 2650"/>
                <a:gd name="T94" fmla="*/ 19 w 1722"/>
                <a:gd name="T95" fmla="*/ 706 h 2650"/>
                <a:gd name="T96" fmla="*/ 55 w 1722"/>
                <a:gd name="T97" fmla="*/ 575 h 2650"/>
                <a:gd name="T98" fmla="*/ 127 w 1722"/>
                <a:gd name="T99" fmla="*/ 378 h 2650"/>
                <a:gd name="T100" fmla="*/ 283 w 1722"/>
                <a:gd name="T101" fmla="*/ 55 h 2650"/>
                <a:gd name="T102" fmla="*/ 314 w 1722"/>
                <a:gd name="T103" fmla="*/ 0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22" h="2650">
                  <a:moveTo>
                    <a:pt x="314" y="0"/>
                  </a:moveTo>
                  <a:lnTo>
                    <a:pt x="392" y="26"/>
                  </a:lnTo>
                  <a:lnTo>
                    <a:pt x="418" y="20"/>
                  </a:lnTo>
                  <a:lnTo>
                    <a:pt x="569" y="15"/>
                  </a:lnTo>
                  <a:lnTo>
                    <a:pt x="660" y="35"/>
                  </a:lnTo>
                  <a:lnTo>
                    <a:pt x="720" y="59"/>
                  </a:lnTo>
                  <a:lnTo>
                    <a:pt x="750" y="78"/>
                  </a:lnTo>
                  <a:lnTo>
                    <a:pt x="784" y="104"/>
                  </a:lnTo>
                  <a:lnTo>
                    <a:pt x="843" y="170"/>
                  </a:lnTo>
                  <a:lnTo>
                    <a:pt x="896" y="252"/>
                  </a:lnTo>
                  <a:lnTo>
                    <a:pt x="943" y="346"/>
                  </a:lnTo>
                  <a:lnTo>
                    <a:pt x="1004" y="494"/>
                  </a:lnTo>
                  <a:lnTo>
                    <a:pt x="1062" y="687"/>
                  </a:lnTo>
                  <a:lnTo>
                    <a:pt x="1083" y="769"/>
                  </a:lnTo>
                  <a:lnTo>
                    <a:pt x="1103" y="847"/>
                  </a:lnTo>
                  <a:lnTo>
                    <a:pt x="1159" y="1014"/>
                  </a:lnTo>
                  <a:lnTo>
                    <a:pt x="1226" y="1183"/>
                  </a:lnTo>
                  <a:lnTo>
                    <a:pt x="1301" y="1340"/>
                  </a:lnTo>
                  <a:lnTo>
                    <a:pt x="1339" y="1409"/>
                  </a:lnTo>
                  <a:lnTo>
                    <a:pt x="1581" y="1883"/>
                  </a:lnTo>
                  <a:lnTo>
                    <a:pt x="1722" y="2152"/>
                  </a:lnTo>
                  <a:lnTo>
                    <a:pt x="1708" y="2165"/>
                  </a:lnTo>
                  <a:lnTo>
                    <a:pt x="1563" y="2283"/>
                  </a:lnTo>
                  <a:lnTo>
                    <a:pt x="1385" y="2408"/>
                  </a:lnTo>
                  <a:lnTo>
                    <a:pt x="1253" y="2492"/>
                  </a:lnTo>
                  <a:lnTo>
                    <a:pt x="1112" y="2565"/>
                  </a:lnTo>
                  <a:lnTo>
                    <a:pt x="972" y="2621"/>
                  </a:lnTo>
                  <a:lnTo>
                    <a:pt x="903" y="2639"/>
                  </a:lnTo>
                  <a:lnTo>
                    <a:pt x="838" y="2650"/>
                  </a:lnTo>
                  <a:lnTo>
                    <a:pt x="729" y="2647"/>
                  </a:lnTo>
                  <a:lnTo>
                    <a:pt x="641" y="2621"/>
                  </a:lnTo>
                  <a:lnTo>
                    <a:pt x="573" y="2578"/>
                  </a:lnTo>
                  <a:lnTo>
                    <a:pt x="520" y="2524"/>
                  </a:lnTo>
                  <a:lnTo>
                    <a:pt x="480" y="2463"/>
                  </a:lnTo>
                  <a:lnTo>
                    <a:pt x="437" y="2375"/>
                  </a:lnTo>
                  <a:lnTo>
                    <a:pt x="418" y="2331"/>
                  </a:lnTo>
                  <a:lnTo>
                    <a:pt x="393" y="2276"/>
                  </a:lnTo>
                  <a:lnTo>
                    <a:pt x="314" y="2053"/>
                  </a:lnTo>
                  <a:lnTo>
                    <a:pt x="188" y="1668"/>
                  </a:lnTo>
                  <a:lnTo>
                    <a:pt x="162" y="1589"/>
                  </a:lnTo>
                  <a:lnTo>
                    <a:pt x="154" y="1574"/>
                  </a:lnTo>
                  <a:lnTo>
                    <a:pt x="100" y="1435"/>
                  </a:lnTo>
                  <a:lnTo>
                    <a:pt x="49" y="1262"/>
                  </a:lnTo>
                  <a:lnTo>
                    <a:pt x="20" y="1129"/>
                  </a:lnTo>
                  <a:lnTo>
                    <a:pt x="2" y="987"/>
                  </a:lnTo>
                  <a:lnTo>
                    <a:pt x="0" y="841"/>
                  </a:lnTo>
                  <a:lnTo>
                    <a:pt x="8" y="769"/>
                  </a:lnTo>
                  <a:lnTo>
                    <a:pt x="19" y="706"/>
                  </a:lnTo>
                  <a:lnTo>
                    <a:pt x="55" y="575"/>
                  </a:lnTo>
                  <a:lnTo>
                    <a:pt x="127" y="378"/>
                  </a:lnTo>
                  <a:lnTo>
                    <a:pt x="283" y="5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948807" y="3208028"/>
              <a:ext cx="365547" cy="545838"/>
            </a:xfrm>
            <a:custGeom>
              <a:avLst/>
              <a:gdLst>
                <a:gd name="T0" fmla="*/ 496 w 496"/>
                <a:gd name="T1" fmla="*/ 511 h 614"/>
                <a:gd name="T2" fmla="*/ 472 w 496"/>
                <a:gd name="T3" fmla="*/ 474 h 614"/>
                <a:gd name="T4" fmla="*/ 420 w 496"/>
                <a:gd name="T5" fmla="*/ 409 h 614"/>
                <a:gd name="T6" fmla="*/ 410 w 496"/>
                <a:gd name="T7" fmla="*/ 396 h 614"/>
                <a:gd name="T8" fmla="*/ 384 w 496"/>
                <a:gd name="T9" fmla="*/ 341 h 614"/>
                <a:gd name="T10" fmla="*/ 350 w 496"/>
                <a:gd name="T11" fmla="*/ 249 h 614"/>
                <a:gd name="T12" fmla="*/ 344 w 496"/>
                <a:gd name="T13" fmla="*/ 230 h 614"/>
                <a:gd name="T14" fmla="*/ 344 w 496"/>
                <a:gd name="T15" fmla="*/ 220 h 614"/>
                <a:gd name="T16" fmla="*/ 334 w 496"/>
                <a:gd name="T17" fmla="*/ 144 h 614"/>
                <a:gd name="T18" fmla="*/ 318 w 496"/>
                <a:gd name="T19" fmla="*/ 102 h 614"/>
                <a:gd name="T20" fmla="*/ 253 w 496"/>
                <a:gd name="T21" fmla="*/ 37 h 614"/>
                <a:gd name="T22" fmla="*/ 216 w 496"/>
                <a:gd name="T23" fmla="*/ 0 h 614"/>
                <a:gd name="T24" fmla="*/ 208 w 496"/>
                <a:gd name="T25" fmla="*/ 0 h 614"/>
                <a:gd name="T26" fmla="*/ 193 w 496"/>
                <a:gd name="T27" fmla="*/ 17 h 614"/>
                <a:gd name="T28" fmla="*/ 200 w 496"/>
                <a:gd name="T29" fmla="*/ 50 h 614"/>
                <a:gd name="T30" fmla="*/ 216 w 496"/>
                <a:gd name="T31" fmla="*/ 76 h 614"/>
                <a:gd name="T32" fmla="*/ 242 w 496"/>
                <a:gd name="T33" fmla="*/ 102 h 614"/>
                <a:gd name="T34" fmla="*/ 177 w 496"/>
                <a:gd name="T35" fmla="*/ 63 h 614"/>
                <a:gd name="T36" fmla="*/ 88 w 496"/>
                <a:gd name="T37" fmla="*/ 0 h 614"/>
                <a:gd name="T38" fmla="*/ 70 w 496"/>
                <a:gd name="T39" fmla="*/ 0 h 614"/>
                <a:gd name="T40" fmla="*/ 56 w 496"/>
                <a:gd name="T41" fmla="*/ 7 h 614"/>
                <a:gd name="T42" fmla="*/ 59 w 496"/>
                <a:gd name="T43" fmla="*/ 22 h 614"/>
                <a:gd name="T44" fmla="*/ 62 w 496"/>
                <a:gd name="T45" fmla="*/ 26 h 614"/>
                <a:gd name="T46" fmla="*/ 59 w 496"/>
                <a:gd name="T47" fmla="*/ 22 h 614"/>
                <a:gd name="T48" fmla="*/ 30 w 496"/>
                <a:gd name="T49" fmla="*/ 3 h 614"/>
                <a:gd name="T50" fmla="*/ 11 w 496"/>
                <a:gd name="T51" fmla="*/ 0 h 614"/>
                <a:gd name="T52" fmla="*/ 4 w 496"/>
                <a:gd name="T53" fmla="*/ 9 h 614"/>
                <a:gd name="T54" fmla="*/ 8 w 496"/>
                <a:gd name="T55" fmla="*/ 29 h 614"/>
                <a:gd name="T56" fmla="*/ 40 w 496"/>
                <a:gd name="T57" fmla="*/ 58 h 614"/>
                <a:gd name="T58" fmla="*/ 62 w 496"/>
                <a:gd name="T59" fmla="*/ 76 h 614"/>
                <a:gd name="T60" fmla="*/ 113 w 496"/>
                <a:gd name="T61" fmla="*/ 128 h 614"/>
                <a:gd name="T62" fmla="*/ 164 w 496"/>
                <a:gd name="T63" fmla="*/ 179 h 614"/>
                <a:gd name="T64" fmla="*/ 180 w 496"/>
                <a:gd name="T65" fmla="*/ 197 h 614"/>
                <a:gd name="T66" fmla="*/ 190 w 496"/>
                <a:gd name="T67" fmla="*/ 226 h 614"/>
                <a:gd name="T68" fmla="*/ 190 w 496"/>
                <a:gd name="T69" fmla="*/ 230 h 614"/>
                <a:gd name="T70" fmla="*/ 138 w 496"/>
                <a:gd name="T71" fmla="*/ 179 h 614"/>
                <a:gd name="T72" fmla="*/ 116 w 496"/>
                <a:gd name="T73" fmla="*/ 160 h 614"/>
                <a:gd name="T74" fmla="*/ 79 w 496"/>
                <a:gd name="T75" fmla="*/ 131 h 614"/>
                <a:gd name="T76" fmla="*/ 63 w 496"/>
                <a:gd name="T77" fmla="*/ 111 h 614"/>
                <a:gd name="T78" fmla="*/ 62 w 496"/>
                <a:gd name="T79" fmla="*/ 102 h 614"/>
                <a:gd name="T80" fmla="*/ 46 w 496"/>
                <a:gd name="T81" fmla="*/ 82 h 614"/>
                <a:gd name="T82" fmla="*/ 31 w 496"/>
                <a:gd name="T83" fmla="*/ 61 h 614"/>
                <a:gd name="T84" fmla="*/ 20 w 496"/>
                <a:gd name="T85" fmla="*/ 52 h 614"/>
                <a:gd name="T86" fmla="*/ 11 w 496"/>
                <a:gd name="T87" fmla="*/ 50 h 614"/>
                <a:gd name="T88" fmla="*/ 3 w 496"/>
                <a:gd name="T89" fmla="*/ 52 h 614"/>
                <a:gd name="T90" fmla="*/ 0 w 496"/>
                <a:gd name="T91" fmla="*/ 68 h 614"/>
                <a:gd name="T92" fmla="*/ 17 w 496"/>
                <a:gd name="T93" fmla="*/ 105 h 614"/>
                <a:gd name="T94" fmla="*/ 36 w 496"/>
                <a:gd name="T95" fmla="*/ 128 h 614"/>
                <a:gd name="T96" fmla="*/ 138 w 496"/>
                <a:gd name="T97" fmla="*/ 230 h 614"/>
                <a:gd name="T98" fmla="*/ 158 w 496"/>
                <a:gd name="T99" fmla="*/ 252 h 614"/>
                <a:gd name="T100" fmla="*/ 196 w 496"/>
                <a:gd name="T101" fmla="*/ 320 h 614"/>
                <a:gd name="T102" fmla="*/ 216 w 496"/>
                <a:gd name="T103" fmla="*/ 359 h 614"/>
                <a:gd name="T104" fmla="*/ 227 w 496"/>
                <a:gd name="T105" fmla="*/ 387 h 614"/>
                <a:gd name="T106" fmla="*/ 268 w 496"/>
                <a:gd name="T107" fmla="*/ 442 h 614"/>
                <a:gd name="T108" fmla="*/ 340 w 496"/>
                <a:gd name="T109" fmla="*/ 511 h 614"/>
                <a:gd name="T110" fmla="*/ 368 w 496"/>
                <a:gd name="T111" fmla="*/ 537 h 614"/>
                <a:gd name="T112" fmla="*/ 407 w 496"/>
                <a:gd name="T113" fmla="*/ 589 h 614"/>
                <a:gd name="T114" fmla="*/ 420 w 496"/>
                <a:gd name="T115" fmla="*/ 614 h 614"/>
                <a:gd name="T116" fmla="*/ 446 w 496"/>
                <a:gd name="T117" fmla="*/ 576 h 614"/>
                <a:gd name="T118" fmla="*/ 496 w 496"/>
                <a:gd name="T119" fmla="*/ 511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614">
                  <a:moveTo>
                    <a:pt x="496" y="511"/>
                  </a:moveTo>
                  <a:lnTo>
                    <a:pt x="472" y="474"/>
                  </a:lnTo>
                  <a:lnTo>
                    <a:pt x="420" y="409"/>
                  </a:lnTo>
                  <a:lnTo>
                    <a:pt x="410" y="396"/>
                  </a:lnTo>
                  <a:lnTo>
                    <a:pt x="384" y="341"/>
                  </a:lnTo>
                  <a:lnTo>
                    <a:pt x="350" y="249"/>
                  </a:lnTo>
                  <a:lnTo>
                    <a:pt x="344" y="230"/>
                  </a:lnTo>
                  <a:lnTo>
                    <a:pt x="344" y="220"/>
                  </a:lnTo>
                  <a:lnTo>
                    <a:pt x="334" y="144"/>
                  </a:lnTo>
                  <a:lnTo>
                    <a:pt x="318" y="102"/>
                  </a:lnTo>
                  <a:lnTo>
                    <a:pt x="253" y="37"/>
                  </a:lnTo>
                  <a:lnTo>
                    <a:pt x="216" y="0"/>
                  </a:lnTo>
                  <a:lnTo>
                    <a:pt x="208" y="0"/>
                  </a:lnTo>
                  <a:lnTo>
                    <a:pt x="193" y="17"/>
                  </a:lnTo>
                  <a:lnTo>
                    <a:pt x="200" y="50"/>
                  </a:lnTo>
                  <a:lnTo>
                    <a:pt x="216" y="76"/>
                  </a:lnTo>
                  <a:lnTo>
                    <a:pt x="242" y="102"/>
                  </a:lnTo>
                  <a:lnTo>
                    <a:pt x="177" y="63"/>
                  </a:lnTo>
                  <a:lnTo>
                    <a:pt x="88" y="0"/>
                  </a:lnTo>
                  <a:lnTo>
                    <a:pt x="70" y="0"/>
                  </a:lnTo>
                  <a:lnTo>
                    <a:pt x="56" y="7"/>
                  </a:lnTo>
                  <a:lnTo>
                    <a:pt x="59" y="22"/>
                  </a:lnTo>
                  <a:lnTo>
                    <a:pt x="62" y="26"/>
                  </a:lnTo>
                  <a:lnTo>
                    <a:pt x="59" y="22"/>
                  </a:lnTo>
                  <a:lnTo>
                    <a:pt x="30" y="3"/>
                  </a:lnTo>
                  <a:lnTo>
                    <a:pt x="11" y="0"/>
                  </a:lnTo>
                  <a:lnTo>
                    <a:pt x="4" y="9"/>
                  </a:lnTo>
                  <a:lnTo>
                    <a:pt x="8" y="29"/>
                  </a:lnTo>
                  <a:lnTo>
                    <a:pt x="40" y="58"/>
                  </a:lnTo>
                  <a:lnTo>
                    <a:pt x="62" y="76"/>
                  </a:lnTo>
                  <a:lnTo>
                    <a:pt x="113" y="128"/>
                  </a:lnTo>
                  <a:lnTo>
                    <a:pt x="164" y="179"/>
                  </a:lnTo>
                  <a:lnTo>
                    <a:pt x="180" y="197"/>
                  </a:lnTo>
                  <a:lnTo>
                    <a:pt x="190" y="226"/>
                  </a:lnTo>
                  <a:lnTo>
                    <a:pt x="190" y="230"/>
                  </a:lnTo>
                  <a:lnTo>
                    <a:pt x="138" y="179"/>
                  </a:lnTo>
                  <a:lnTo>
                    <a:pt x="116" y="160"/>
                  </a:lnTo>
                  <a:lnTo>
                    <a:pt x="79" y="131"/>
                  </a:lnTo>
                  <a:lnTo>
                    <a:pt x="63" y="111"/>
                  </a:lnTo>
                  <a:lnTo>
                    <a:pt x="62" y="102"/>
                  </a:lnTo>
                  <a:lnTo>
                    <a:pt x="46" y="82"/>
                  </a:lnTo>
                  <a:lnTo>
                    <a:pt x="31" y="61"/>
                  </a:lnTo>
                  <a:lnTo>
                    <a:pt x="20" y="52"/>
                  </a:lnTo>
                  <a:lnTo>
                    <a:pt x="11" y="50"/>
                  </a:lnTo>
                  <a:lnTo>
                    <a:pt x="3" y="52"/>
                  </a:lnTo>
                  <a:lnTo>
                    <a:pt x="0" y="68"/>
                  </a:lnTo>
                  <a:lnTo>
                    <a:pt x="17" y="105"/>
                  </a:lnTo>
                  <a:lnTo>
                    <a:pt x="36" y="128"/>
                  </a:lnTo>
                  <a:lnTo>
                    <a:pt x="138" y="230"/>
                  </a:lnTo>
                  <a:lnTo>
                    <a:pt x="158" y="252"/>
                  </a:lnTo>
                  <a:lnTo>
                    <a:pt x="196" y="320"/>
                  </a:lnTo>
                  <a:lnTo>
                    <a:pt x="216" y="359"/>
                  </a:lnTo>
                  <a:lnTo>
                    <a:pt x="227" y="387"/>
                  </a:lnTo>
                  <a:lnTo>
                    <a:pt x="268" y="442"/>
                  </a:lnTo>
                  <a:lnTo>
                    <a:pt x="340" y="511"/>
                  </a:lnTo>
                  <a:lnTo>
                    <a:pt x="368" y="537"/>
                  </a:lnTo>
                  <a:lnTo>
                    <a:pt x="407" y="589"/>
                  </a:lnTo>
                  <a:lnTo>
                    <a:pt x="420" y="614"/>
                  </a:lnTo>
                  <a:lnTo>
                    <a:pt x="446" y="576"/>
                  </a:lnTo>
                  <a:lnTo>
                    <a:pt x="496" y="51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3658907" y="3355899"/>
              <a:ext cx="277282" cy="919620"/>
            </a:xfrm>
            <a:custGeom>
              <a:avLst/>
              <a:gdLst>
                <a:gd name="T0" fmla="*/ 111 w 418"/>
                <a:gd name="T1" fmla="*/ 0 h 1382"/>
                <a:gd name="T2" fmla="*/ 104 w 418"/>
                <a:gd name="T3" fmla="*/ 3 h 1382"/>
                <a:gd name="T4" fmla="*/ 64 w 418"/>
                <a:gd name="T5" fmla="*/ 78 h 1382"/>
                <a:gd name="T6" fmla="*/ 28 w 418"/>
                <a:gd name="T7" fmla="*/ 193 h 1382"/>
                <a:gd name="T8" fmla="*/ 7 w 418"/>
                <a:gd name="T9" fmla="*/ 282 h 1382"/>
                <a:gd name="T10" fmla="*/ 0 w 418"/>
                <a:gd name="T11" fmla="*/ 331 h 1382"/>
                <a:gd name="T12" fmla="*/ 2 w 418"/>
                <a:gd name="T13" fmla="*/ 446 h 1382"/>
                <a:gd name="T14" fmla="*/ 19 w 418"/>
                <a:gd name="T15" fmla="*/ 573 h 1382"/>
                <a:gd name="T16" fmla="*/ 51 w 418"/>
                <a:gd name="T17" fmla="*/ 706 h 1382"/>
                <a:gd name="T18" fmla="*/ 94 w 418"/>
                <a:gd name="T19" fmla="*/ 837 h 1382"/>
                <a:gd name="T20" fmla="*/ 146 w 418"/>
                <a:gd name="T21" fmla="*/ 962 h 1382"/>
                <a:gd name="T22" fmla="*/ 202 w 418"/>
                <a:gd name="T23" fmla="*/ 1074 h 1382"/>
                <a:gd name="T24" fmla="*/ 261 w 418"/>
                <a:gd name="T25" fmla="*/ 1168 h 1382"/>
                <a:gd name="T26" fmla="*/ 290 w 418"/>
                <a:gd name="T27" fmla="*/ 1204 h 1382"/>
                <a:gd name="T28" fmla="*/ 418 w 418"/>
                <a:gd name="T29" fmla="*/ 1382 h 1382"/>
                <a:gd name="T30" fmla="*/ 379 w 418"/>
                <a:gd name="T31" fmla="*/ 1274 h 1382"/>
                <a:gd name="T32" fmla="*/ 206 w 418"/>
                <a:gd name="T33" fmla="*/ 730 h 1382"/>
                <a:gd name="T34" fmla="*/ 138 w 418"/>
                <a:gd name="T35" fmla="*/ 468 h 1382"/>
                <a:gd name="T36" fmla="*/ 113 w 418"/>
                <a:gd name="T37" fmla="*/ 330 h 1382"/>
                <a:gd name="T38" fmla="*/ 111 w 418"/>
                <a:gd name="T39" fmla="*/ 282 h 1382"/>
                <a:gd name="T40" fmla="*/ 111 w 418"/>
                <a:gd name="T41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8" h="1382">
                  <a:moveTo>
                    <a:pt x="111" y="0"/>
                  </a:moveTo>
                  <a:lnTo>
                    <a:pt x="104" y="3"/>
                  </a:lnTo>
                  <a:lnTo>
                    <a:pt x="64" y="78"/>
                  </a:lnTo>
                  <a:lnTo>
                    <a:pt x="28" y="193"/>
                  </a:lnTo>
                  <a:lnTo>
                    <a:pt x="7" y="282"/>
                  </a:lnTo>
                  <a:lnTo>
                    <a:pt x="0" y="331"/>
                  </a:lnTo>
                  <a:lnTo>
                    <a:pt x="2" y="446"/>
                  </a:lnTo>
                  <a:lnTo>
                    <a:pt x="19" y="573"/>
                  </a:lnTo>
                  <a:lnTo>
                    <a:pt x="51" y="706"/>
                  </a:lnTo>
                  <a:lnTo>
                    <a:pt x="94" y="837"/>
                  </a:lnTo>
                  <a:lnTo>
                    <a:pt x="146" y="962"/>
                  </a:lnTo>
                  <a:lnTo>
                    <a:pt x="202" y="1074"/>
                  </a:lnTo>
                  <a:lnTo>
                    <a:pt x="261" y="1168"/>
                  </a:lnTo>
                  <a:lnTo>
                    <a:pt x="290" y="1204"/>
                  </a:lnTo>
                  <a:lnTo>
                    <a:pt x="418" y="1382"/>
                  </a:lnTo>
                  <a:lnTo>
                    <a:pt x="379" y="1274"/>
                  </a:lnTo>
                  <a:lnTo>
                    <a:pt x="206" y="730"/>
                  </a:lnTo>
                  <a:lnTo>
                    <a:pt x="138" y="468"/>
                  </a:lnTo>
                  <a:lnTo>
                    <a:pt x="113" y="330"/>
                  </a:lnTo>
                  <a:lnTo>
                    <a:pt x="111" y="28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3700799" y="3355899"/>
              <a:ext cx="81788" cy="544591"/>
            </a:xfrm>
            <a:custGeom>
              <a:avLst/>
              <a:gdLst>
                <a:gd name="T0" fmla="*/ 49 w 125"/>
                <a:gd name="T1" fmla="*/ 0 h 819"/>
                <a:gd name="T2" fmla="*/ 45 w 125"/>
                <a:gd name="T3" fmla="*/ 7 h 819"/>
                <a:gd name="T4" fmla="*/ 26 w 125"/>
                <a:gd name="T5" fmla="*/ 65 h 819"/>
                <a:gd name="T6" fmla="*/ 23 w 125"/>
                <a:gd name="T7" fmla="*/ 102 h 819"/>
                <a:gd name="T8" fmla="*/ 16 w 125"/>
                <a:gd name="T9" fmla="*/ 180 h 819"/>
                <a:gd name="T10" fmla="*/ 0 w 125"/>
                <a:gd name="T11" fmla="*/ 433 h 819"/>
                <a:gd name="T12" fmla="*/ 3 w 125"/>
                <a:gd name="T13" fmla="*/ 562 h 819"/>
                <a:gd name="T14" fmla="*/ 15 w 125"/>
                <a:gd name="T15" fmla="*/ 635 h 819"/>
                <a:gd name="T16" fmla="*/ 23 w 125"/>
                <a:gd name="T17" fmla="*/ 667 h 819"/>
                <a:gd name="T18" fmla="*/ 74 w 125"/>
                <a:gd name="T19" fmla="*/ 819 h 819"/>
                <a:gd name="T20" fmla="*/ 74 w 125"/>
                <a:gd name="T21" fmla="*/ 740 h 819"/>
                <a:gd name="T22" fmla="*/ 81 w 125"/>
                <a:gd name="T23" fmla="*/ 361 h 819"/>
                <a:gd name="T24" fmla="*/ 91 w 125"/>
                <a:gd name="T25" fmla="*/ 150 h 819"/>
                <a:gd name="T26" fmla="*/ 100 w 125"/>
                <a:gd name="T27" fmla="*/ 102 h 819"/>
                <a:gd name="T28" fmla="*/ 125 w 125"/>
                <a:gd name="T29" fmla="*/ 26 h 819"/>
                <a:gd name="T30" fmla="*/ 49 w 125"/>
                <a:gd name="T3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819">
                  <a:moveTo>
                    <a:pt x="49" y="0"/>
                  </a:moveTo>
                  <a:lnTo>
                    <a:pt x="45" y="7"/>
                  </a:lnTo>
                  <a:lnTo>
                    <a:pt x="26" y="65"/>
                  </a:lnTo>
                  <a:lnTo>
                    <a:pt x="23" y="102"/>
                  </a:lnTo>
                  <a:lnTo>
                    <a:pt x="16" y="180"/>
                  </a:lnTo>
                  <a:lnTo>
                    <a:pt x="0" y="433"/>
                  </a:lnTo>
                  <a:lnTo>
                    <a:pt x="3" y="562"/>
                  </a:lnTo>
                  <a:lnTo>
                    <a:pt x="15" y="635"/>
                  </a:lnTo>
                  <a:lnTo>
                    <a:pt x="23" y="667"/>
                  </a:lnTo>
                  <a:lnTo>
                    <a:pt x="74" y="819"/>
                  </a:lnTo>
                  <a:lnTo>
                    <a:pt x="74" y="740"/>
                  </a:lnTo>
                  <a:lnTo>
                    <a:pt x="81" y="361"/>
                  </a:lnTo>
                  <a:lnTo>
                    <a:pt x="91" y="150"/>
                  </a:lnTo>
                  <a:lnTo>
                    <a:pt x="100" y="102"/>
                  </a:lnTo>
                  <a:lnTo>
                    <a:pt x="125" y="2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3748675" y="3084602"/>
              <a:ext cx="205468" cy="323164"/>
            </a:xfrm>
            <a:custGeom>
              <a:avLst/>
              <a:gdLst>
                <a:gd name="T0" fmla="*/ 77 w 308"/>
                <a:gd name="T1" fmla="*/ 487 h 487"/>
                <a:gd name="T2" fmla="*/ 0 w 308"/>
                <a:gd name="T3" fmla="*/ 409 h 487"/>
                <a:gd name="T4" fmla="*/ 23 w 308"/>
                <a:gd name="T5" fmla="*/ 371 h 487"/>
                <a:gd name="T6" fmla="*/ 154 w 308"/>
                <a:gd name="T7" fmla="*/ 174 h 487"/>
                <a:gd name="T8" fmla="*/ 231 w 308"/>
                <a:gd name="T9" fmla="*/ 75 h 487"/>
                <a:gd name="T10" fmla="*/ 283 w 308"/>
                <a:gd name="T11" fmla="*/ 20 h 487"/>
                <a:gd name="T12" fmla="*/ 308 w 308"/>
                <a:gd name="T13" fmla="*/ 0 h 487"/>
                <a:gd name="T14" fmla="*/ 308 w 308"/>
                <a:gd name="T15" fmla="*/ 178 h 487"/>
                <a:gd name="T16" fmla="*/ 77 w 308"/>
                <a:gd name="T1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487">
                  <a:moveTo>
                    <a:pt x="77" y="487"/>
                  </a:moveTo>
                  <a:lnTo>
                    <a:pt x="0" y="409"/>
                  </a:lnTo>
                  <a:lnTo>
                    <a:pt x="23" y="371"/>
                  </a:lnTo>
                  <a:lnTo>
                    <a:pt x="154" y="174"/>
                  </a:lnTo>
                  <a:lnTo>
                    <a:pt x="231" y="75"/>
                  </a:lnTo>
                  <a:lnTo>
                    <a:pt x="283" y="20"/>
                  </a:lnTo>
                  <a:lnTo>
                    <a:pt x="308" y="0"/>
                  </a:lnTo>
                  <a:lnTo>
                    <a:pt x="308" y="178"/>
                  </a:lnTo>
                  <a:lnTo>
                    <a:pt x="77" y="487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3168177" y="3509502"/>
              <a:ext cx="137644" cy="187515"/>
            </a:xfrm>
            <a:custGeom>
              <a:avLst/>
              <a:gdLst>
                <a:gd name="T0" fmla="*/ 80 w 208"/>
                <a:gd name="T1" fmla="*/ 283 h 283"/>
                <a:gd name="T2" fmla="*/ 54 w 208"/>
                <a:gd name="T3" fmla="*/ 270 h 283"/>
                <a:gd name="T4" fmla="*/ 4 w 208"/>
                <a:gd name="T5" fmla="*/ 231 h 283"/>
                <a:gd name="T6" fmla="*/ 0 w 208"/>
                <a:gd name="T7" fmla="*/ 225 h 283"/>
                <a:gd name="T8" fmla="*/ 1 w 208"/>
                <a:gd name="T9" fmla="*/ 200 h 283"/>
                <a:gd name="T10" fmla="*/ 20 w 208"/>
                <a:gd name="T11" fmla="*/ 147 h 283"/>
                <a:gd name="T12" fmla="*/ 67 w 208"/>
                <a:gd name="T13" fmla="*/ 67 h 283"/>
                <a:gd name="T14" fmla="*/ 112 w 208"/>
                <a:gd name="T15" fmla="*/ 19 h 283"/>
                <a:gd name="T16" fmla="*/ 142 w 208"/>
                <a:gd name="T17" fmla="*/ 2 h 283"/>
                <a:gd name="T18" fmla="*/ 158 w 208"/>
                <a:gd name="T19" fmla="*/ 0 h 283"/>
                <a:gd name="T20" fmla="*/ 208 w 208"/>
                <a:gd name="T21" fmla="*/ 26 h 283"/>
                <a:gd name="T22" fmla="*/ 80 w 208"/>
                <a:gd name="T23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83">
                  <a:moveTo>
                    <a:pt x="80" y="283"/>
                  </a:moveTo>
                  <a:lnTo>
                    <a:pt x="54" y="270"/>
                  </a:lnTo>
                  <a:lnTo>
                    <a:pt x="4" y="231"/>
                  </a:lnTo>
                  <a:lnTo>
                    <a:pt x="0" y="225"/>
                  </a:lnTo>
                  <a:lnTo>
                    <a:pt x="1" y="200"/>
                  </a:lnTo>
                  <a:lnTo>
                    <a:pt x="20" y="147"/>
                  </a:lnTo>
                  <a:lnTo>
                    <a:pt x="67" y="67"/>
                  </a:lnTo>
                  <a:lnTo>
                    <a:pt x="112" y="19"/>
                  </a:lnTo>
                  <a:lnTo>
                    <a:pt x="142" y="2"/>
                  </a:lnTo>
                  <a:lnTo>
                    <a:pt x="158" y="0"/>
                  </a:lnTo>
                  <a:lnTo>
                    <a:pt x="208" y="26"/>
                  </a:lnTo>
                  <a:lnTo>
                    <a:pt x="80" y="283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3712768" y="3050689"/>
              <a:ext cx="343112" cy="1123093"/>
            </a:xfrm>
            <a:custGeom>
              <a:avLst/>
              <a:gdLst>
                <a:gd name="T0" fmla="*/ 386 w 514"/>
                <a:gd name="T1" fmla="*/ 0 h 1691"/>
                <a:gd name="T2" fmla="*/ 378 w 514"/>
                <a:gd name="T3" fmla="*/ 10 h 1691"/>
                <a:gd name="T4" fmla="*/ 321 w 514"/>
                <a:gd name="T5" fmla="*/ 89 h 1691"/>
                <a:gd name="T6" fmla="*/ 278 w 514"/>
                <a:gd name="T7" fmla="*/ 176 h 1691"/>
                <a:gd name="T8" fmla="*/ 260 w 514"/>
                <a:gd name="T9" fmla="*/ 230 h 1691"/>
                <a:gd name="T10" fmla="*/ 205 w 514"/>
                <a:gd name="T11" fmla="*/ 372 h 1691"/>
                <a:gd name="T12" fmla="*/ 81 w 514"/>
                <a:gd name="T13" fmla="*/ 654 h 1691"/>
                <a:gd name="T14" fmla="*/ 18 w 514"/>
                <a:gd name="T15" fmla="*/ 815 h 1691"/>
                <a:gd name="T16" fmla="*/ 3 w 514"/>
                <a:gd name="T17" fmla="*/ 871 h 1691"/>
                <a:gd name="T18" fmla="*/ 0 w 514"/>
                <a:gd name="T19" fmla="*/ 903 h 1691"/>
                <a:gd name="T20" fmla="*/ 12 w 514"/>
                <a:gd name="T21" fmla="*/ 989 h 1691"/>
                <a:gd name="T22" fmla="*/ 59 w 514"/>
                <a:gd name="T23" fmla="*/ 1155 h 1691"/>
                <a:gd name="T24" fmla="*/ 154 w 514"/>
                <a:gd name="T25" fmla="*/ 1406 h 1691"/>
                <a:gd name="T26" fmla="*/ 251 w 514"/>
                <a:gd name="T27" fmla="*/ 1622 h 1691"/>
                <a:gd name="T28" fmla="*/ 284 w 514"/>
                <a:gd name="T29" fmla="*/ 1691 h 1691"/>
                <a:gd name="T30" fmla="*/ 265 w 514"/>
                <a:gd name="T31" fmla="*/ 1633 h 1691"/>
                <a:gd name="T32" fmla="*/ 185 w 514"/>
                <a:gd name="T33" fmla="*/ 1313 h 1691"/>
                <a:gd name="T34" fmla="*/ 159 w 514"/>
                <a:gd name="T35" fmla="*/ 1135 h 1691"/>
                <a:gd name="T36" fmla="*/ 153 w 514"/>
                <a:gd name="T37" fmla="*/ 1023 h 1691"/>
                <a:gd name="T38" fmla="*/ 156 w 514"/>
                <a:gd name="T39" fmla="*/ 974 h 1691"/>
                <a:gd name="T40" fmla="*/ 163 w 514"/>
                <a:gd name="T41" fmla="*/ 928 h 1691"/>
                <a:gd name="T42" fmla="*/ 190 w 514"/>
                <a:gd name="T43" fmla="*/ 812 h 1691"/>
                <a:gd name="T44" fmla="*/ 252 w 514"/>
                <a:gd name="T45" fmla="*/ 611 h 1691"/>
                <a:gd name="T46" fmla="*/ 334 w 514"/>
                <a:gd name="T47" fmla="*/ 403 h 1691"/>
                <a:gd name="T48" fmla="*/ 392 w 514"/>
                <a:gd name="T49" fmla="*/ 279 h 1691"/>
                <a:gd name="T50" fmla="*/ 447 w 514"/>
                <a:gd name="T51" fmla="*/ 181 h 1691"/>
                <a:gd name="T52" fmla="*/ 494 w 514"/>
                <a:gd name="T53" fmla="*/ 117 h 1691"/>
                <a:gd name="T54" fmla="*/ 514 w 514"/>
                <a:gd name="T55" fmla="*/ 102 h 1691"/>
                <a:gd name="T56" fmla="*/ 386 w 514"/>
                <a:gd name="T57" fmla="*/ 0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4" h="1691">
                  <a:moveTo>
                    <a:pt x="386" y="0"/>
                  </a:moveTo>
                  <a:lnTo>
                    <a:pt x="378" y="10"/>
                  </a:lnTo>
                  <a:lnTo>
                    <a:pt x="321" y="89"/>
                  </a:lnTo>
                  <a:lnTo>
                    <a:pt x="278" y="176"/>
                  </a:lnTo>
                  <a:lnTo>
                    <a:pt x="260" y="230"/>
                  </a:lnTo>
                  <a:lnTo>
                    <a:pt x="205" y="372"/>
                  </a:lnTo>
                  <a:lnTo>
                    <a:pt x="81" y="654"/>
                  </a:lnTo>
                  <a:lnTo>
                    <a:pt x="18" y="815"/>
                  </a:lnTo>
                  <a:lnTo>
                    <a:pt x="3" y="871"/>
                  </a:lnTo>
                  <a:lnTo>
                    <a:pt x="0" y="903"/>
                  </a:lnTo>
                  <a:lnTo>
                    <a:pt x="12" y="989"/>
                  </a:lnTo>
                  <a:lnTo>
                    <a:pt x="59" y="1155"/>
                  </a:lnTo>
                  <a:lnTo>
                    <a:pt x="154" y="1406"/>
                  </a:lnTo>
                  <a:lnTo>
                    <a:pt x="251" y="1622"/>
                  </a:lnTo>
                  <a:lnTo>
                    <a:pt x="284" y="1691"/>
                  </a:lnTo>
                  <a:lnTo>
                    <a:pt x="265" y="1633"/>
                  </a:lnTo>
                  <a:lnTo>
                    <a:pt x="185" y="1313"/>
                  </a:lnTo>
                  <a:lnTo>
                    <a:pt x="159" y="1135"/>
                  </a:lnTo>
                  <a:lnTo>
                    <a:pt x="153" y="1023"/>
                  </a:lnTo>
                  <a:lnTo>
                    <a:pt x="156" y="974"/>
                  </a:lnTo>
                  <a:lnTo>
                    <a:pt x="163" y="928"/>
                  </a:lnTo>
                  <a:lnTo>
                    <a:pt x="190" y="812"/>
                  </a:lnTo>
                  <a:lnTo>
                    <a:pt x="252" y="611"/>
                  </a:lnTo>
                  <a:lnTo>
                    <a:pt x="334" y="403"/>
                  </a:lnTo>
                  <a:lnTo>
                    <a:pt x="392" y="279"/>
                  </a:lnTo>
                  <a:lnTo>
                    <a:pt x="447" y="181"/>
                  </a:lnTo>
                  <a:lnTo>
                    <a:pt x="494" y="117"/>
                  </a:lnTo>
                  <a:lnTo>
                    <a:pt x="514" y="102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3220043" y="3218256"/>
              <a:ext cx="1097161" cy="728116"/>
            </a:xfrm>
            <a:custGeom>
              <a:avLst/>
              <a:gdLst>
                <a:gd name="T0" fmla="*/ 1003 w 1650"/>
                <a:gd name="T1" fmla="*/ 311 h 1096"/>
                <a:gd name="T2" fmla="*/ 1003 w 1650"/>
                <a:gd name="T3" fmla="*/ 302 h 1096"/>
                <a:gd name="T4" fmla="*/ 1021 w 1650"/>
                <a:gd name="T5" fmla="*/ 222 h 1096"/>
                <a:gd name="T6" fmla="*/ 1062 w 1650"/>
                <a:gd name="T7" fmla="*/ 140 h 1096"/>
                <a:gd name="T8" fmla="*/ 1105 w 1650"/>
                <a:gd name="T9" fmla="*/ 86 h 1096"/>
                <a:gd name="T10" fmla="*/ 1162 w 1650"/>
                <a:gd name="T11" fmla="*/ 42 h 1096"/>
                <a:gd name="T12" fmla="*/ 1237 w 1650"/>
                <a:gd name="T13" fmla="*/ 12 h 1096"/>
                <a:gd name="T14" fmla="*/ 1283 w 1650"/>
                <a:gd name="T15" fmla="*/ 4 h 1096"/>
                <a:gd name="T16" fmla="*/ 1329 w 1650"/>
                <a:gd name="T17" fmla="*/ 0 h 1096"/>
                <a:gd name="T18" fmla="*/ 1410 w 1650"/>
                <a:gd name="T19" fmla="*/ 3 h 1096"/>
                <a:gd name="T20" fmla="*/ 1475 w 1650"/>
                <a:gd name="T21" fmla="*/ 13 h 1096"/>
                <a:gd name="T22" fmla="*/ 1528 w 1650"/>
                <a:gd name="T23" fmla="*/ 33 h 1096"/>
                <a:gd name="T24" fmla="*/ 1568 w 1650"/>
                <a:gd name="T25" fmla="*/ 59 h 1096"/>
                <a:gd name="T26" fmla="*/ 1599 w 1650"/>
                <a:gd name="T27" fmla="*/ 91 h 1096"/>
                <a:gd name="T28" fmla="*/ 1630 w 1650"/>
                <a:gd name="T29" fmla="*/ 146 h 1096"/>
                <a:gd name="T30" fmla="*/ 1642 w 1650"/>
                <a:gd name="T31" fmla="*/ 184 h 1096"/>
                <a:gd name="T32" fmla="*/ 1650 w 1650"/>
                <a:gd name="T33" fmla="*/ 233 h 1096"/>
                <a:gd name="T34" fmla="*/ 1650 w 1650"/>
                <a:gd name="T35" fmla="*/ 343 h 1096"/>
                <a:gd name="T36" fmla="*/ 1636 w 1650"/>
                <a:gd name="T37" fmla="*/ 452 h 1096"/>
                <a:gd name="T38" fmla="*/ 1609 w 1650"/>
                <a:gd name="T39" fmla="*/ 553 h 1096"/>
                <a:gd name="T40" fmla="*/ 1590 w 1650"/>
                <a:gd name="T41" fmla="*/ 593 h 1096"/>
                <a:gd name="T42" fmla="*/ 1553 w 1650"/>
                <a:gd name="T43" fmla="*/ 637 h 1096"/>
                <a:gd name="T44" fmla="*/ 1406 w 1650"/>
                <a:gd name="T45" fmla="*/ 762 h 1096"/>
                <a:gd name="T46" fmla="*/ 1223 w 1650"/>
                <a:gd name="T47" fmla="*/ 896 h 1096"/>
                <a:gd name="T48" fmla="*/ 1057 w 1650"/>
                <a:gd name="T49" fmla="*/ 1002 h 1096"/>
                <a:gd name="T50" fmla="*/ 1003 w 1650"/>
                <a:gd name="T51" fmla="*/ 1028 h 1096"/>
                <a:gd name="T52" fmla="*/ 955 w 1650"/>
                <a:gd name="T53" fmla="*/ 1056 h 1096"/>
                <a:gd name="T54" fmla="*/ 873 w 1650"/>
                <a:gd name="T55" fmla="*/ 1086 h 1096"/>
                <a:gd name="T56" fmla="*/ 791 w 1650"/>
                <a:gd name="T57" fmla="*/ 1096 h 1096"/>
                <a:gd name="T58" fmla="*/ 699 w 1650"/>
                <a:gd name="T59" fmla="*/ 1089 h 1096"/>
                <a:gd name="T60" fmla="*/ 644 w 1650"/>
                <a:gd name="T61" fmla="*/ 1080 h 1096"/>
                <a:gd name="T62" fmla="*/ 519 w 1650"/>
                <a:gd name="T63" fmla="*/ 1036 h 1096"/>
                <a:gd name="T64" fmla="*/ 278 w 1650"/>
                <a:gd name="T65" fmla="*/ 949 h 1096"/>
                <a:gd name="T66" fmla="*/ 98 w 1650"/>
                <a:gd name="T67" fmla="*/ 896 h 1096"/>
                <a:gd name="T68" fmla="*/ 3 w 1650"/>
                <a:gd name="T69" fmla="*/ 876 h 1096"/>
                <a:gd name="T70" fmla="*/ 0 w 1650"/>
                <a:gd name="T71" fmla="*/ 847 h 1096"/>
                <a:gd name="T72" fmla="*/ 5 w 1650"/>
                <a:gd name="T73" fmla="*/ 693 h 1096"/>
                <a:gd name="T74" fmla="*/ 21 w 1650"/>
                <a:gd name="T75" fmla="*/ 611 h 1096"/>
                <a:gd name="T76" fmla="*/ 41 w 1650"/>
                <a:gd name="T77" fmla="*/ 562 h 1096"/>
                <a:gd name="T78" fmla="*/ 55 w 1650"/>
                <a:gd name="T79" fmla="*/ 542 h 1096"/>
                <a:gd name="T80" fmla="*/ 82 w 1650"/>
                <a:gd name="T81" fmla="*/ 507 h 1096"/>
                <a:gd name="T82" fmla="*/ 121 w 1650"/>
                <a:gd name="T83" fmla="*/ 471 h 1096"/>
                <a:gd name="T84" fmla="*/ 154 w 1650"/>
                <a:gd name="T85" fmla="*/ 462 h 1096"/>
                <a:gd name="T86" fmla="*/ 157 w 1650"/>
                <a:gd name="T87" fmla="*/ 465 h 1096"/>
                <a:gd name="T88" fmla="*/ 192 w 1650"/>
                <a:gd name="T89" fmla="*/ 478 h 1096"/>
                <a:gd name="T90" fmla="*/ 369 w 1650"/>
                <a:gd name="T91" fmla="*/ 536 h 1096"/>
                <a:gd name="T92" fmla="*/ 480 w 1650"/>
                <a:gd name="T93" fmla="*/ 565 h 1096"/>
                <a:gd name="T94" fmla="*/ 516 w 1650"/>
                <a:gd name="T95" fmla="*/ 567 h 1096"/>
                <a:gd name="T96" fmla="*/ 543 w 1650"/>
                <a:gd name="T97" fmla="*/ 576 h 1096"/>
                <a:gd name="T98" fmla="*/ 592 w 1650"/>
                <a:gd name="T99" fmla="*/ 579 h 1096"/>
                <a:gd name="T100" fmla="*/ 647 w 1650"/>
                <a:gd name="T101" fmla="*/ 570 h 1096"/>
                <a:gd name="T102" fmla="*/ 668 w 1650"/>
                <a:gd name="T103" fmla="*/ 567 h 1096"/>
                <a:gd name="T104" fmla="*/ 746 w 1650"/>
                <a:gd name="T105" fmla="*/ 567 h 1096"/>
                <a:gd name="T106" fmla="*/ 778 w 1650"/>
                <a:gd name="T107" fmla="*/ 546 h 1096"/>
                <a:gd name="T108" fmla="*/ 922 w 1650"/>
                <a:gd name="T109" fmla="*/ 426 h 1096"/>
                <a:gd name="T110" fmla="*/ 979 w 1650"/>
                <a:gd name="T111" fmla="*/ 363 h 1096"/>
                <a:gd name="T112" fmla="*/ 1000 w 1650"/>
                <a:gd name="T113" fmla="*/ 327 h 1096"/>
                <a:gd name="T114" fmla="*/ 1003 w 1650"/>
                <a:gd name="T115" fmla="*/ 311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50" h="1096">
                  <a:moveTo>
                    <a:pt x="1003" y="311"/>
                  </a:moveTo>
                  <a:lnTo>
                    <a:pt x="1003" y="302"/>
                  </a:lnTo>
                  <a:lnTo>
                    <a:pt x="1021" y="222"/>
                  </a:lnTo>
                  <a:lnTo>
                    <a:pt x="1062" y="140"/>
                  </a:lnTo>
                  <a:lnTo>
                    <a:pt x="1105" y="86"/>
                  </a:lnTo>
                  <a:lnTo>
                    <a:pt x="1162" y="42"/>
                  </a:lnTo>
                  <a:lnTo>
                    <a:pt x="1237" y="12"/>
                  </a:lnTo>
                  <a:lnTo>
                    <a:pt x="1283" y="4"/>
                  </a:lnTo>
                  <a:lnTo>
                    <a:pt x="1329" y="0"/>
                  </a:lnTo>
                  <a:lnTo>
                    <a:pt x="1410" y="3"/>
                  </a:lnTo>
                  <a:lnTo>
                    <a:pt x="1475" y="13"/>
                  </a:lnTo>
                  <a:lnTo>
                    <a:pt x="1528" y="33"/>
                  </a:lnTo>
                  <a:lnTo>
                    <a:pt x="1568" y="59"/>
                  </a:lnTo>
                  <a:lnTo>
                    <a:pt x="1599" y="91"/>
                  </a:lnTo>
                  <a:lnTo>
                    <a:pt x="1630" y="146"/>
                  </a:lnTo>
                  <a:lnTo>
                    <a:pt x="1642" y="184"/>
                  </a:lnTo>
                  <a:lnTo>
                    <a:pt x="1650" y="233"/>
                  </a:lnTo>
                  <a:lnTo>
                    <a:pt x="1650" y="343"/>
                  </a:lnTo>
                  <a:lnTo>
                    <a:pt x="1636" y="452"/>
                  </a:lnTo>
                  <a:lnTo>
                    <a:pt x="1609" y="553"/>
                  </a:lnTo>
                  <a:lnTo>
                    <a:pt x="1590" y="593"/>
                  </a:lnTo>
                  <a:lnTo>
                    <a:pt x="1553" y="637"/>
                  </a:lnTo>
                  <a:lnTo>
                    <a:pt x="1406" y="762"/>
                  </a:lnTo>
                  <a:lnTo>
                    <a:pt x="1223" y="896"/>
                  </a:lnTo>
                  <a:lnTo>
                    <a:pt x="1057" y="1002"/>
                  </a:lnTo>
                  <a:lnTo>
                    <a:pt x="1003" y="1028"/>
                  </a:lnTo>
                  <a:lnTo>
                    <a:pt x="955" y="1056"/>
                  </a:lnTo>
                  <a:lnTo>
                    <a:pt x="873" y="1086"/>
                  </a:lnTo>
                  <a:lnTo>
                    <a:pt x="791" y="1096"/>
                  </a:lnTo>
                  <a:lnTo>
                    <a:pt x="699" y="1089"/>
                  </a:lnTo>
                  <a:lnTo>
                    <a:pt x="644" y="1080"/>
                  </a:lnTo>
                  <a:lnTo>
                    <a:pt x="519" y="1036"/>
                  </a:lnTo>
                  <a:lnTo>
                    <a:pt x="278" y="949"/>
                  </a:lnTo>
                  <a:lnTo>
                    <a:pt x="98" y="896"/>
                  </a:lnTo>
                  <a:lnTo>
                    <a:pt x="3" y="876"/>
                  </a:lnTo>
                  <a:lnTo>
                    <a:pt x="0" y="847"/>
                  </a:lnTo>
                  <a:lnTo>
                    <a:pt x="5" y="693"/>
                  </a:lnTo>
                  <a:lnTo>
                    <a:pt x="21" y="611"/>
                  </a:lnTo>
                  <a:lnTo>
                    <a:pt x="41" y="562"/>
                  </a:lnTo>
                  <a:lnTo>
                    <a:pt x="55" y="542"/>
                  </a:lnTo>
                  <a:lnTo>
                    <a:pt x="82" y="507"/>
                  </a:lnTo>
                  <a:lnTo>
                    <a:pt x="121" y="471"/>
                  </a:lnTo>
                  <a:lnTo>
                    <a:pt x="154" y="462"/>
                  </a:lnTo>
                  <a:lnTo>
                    <a:pt x="157" y="465"/>
                  </a:lnTo>
                  <a:lnTo>
                    <a:pt x="192" y="478"/>
                  </a:lnTo>
                  <a:lnTo>
                    <a:pt x="369" y="536"/>
                  </a:lnTo>
                  <a:lnTo>
                    <a:pt x="480" y="565"/>
                  </a:lnTo>
                  <a:lnTo>
                    <a:pt x="516" y="567"/>
                  </a:lnTo>
                  <a:lnTo>
                    <a:pt x="543" y="576"/>
                  </a:lnTo>
                  <a:lnTo>
                    <a:pt x="592" y="579"/>
                  </a:lnTo>
                  <a:lnTo>
                    <a:pt x="647" y="570"/>
                  </a:lnTo>
                  <a:lnTo>
                    <a:pt x="668" y="567"/>
                  </a:lnTo>
                  <a:lnTo>
                    <a:pt x="746" y="567"/>
                  </a:lnTo>
                  <a:lnTo>
                    <a:pt x="778" y="546"/>
                  </a:lnTo>
                  <a:lnTo>
                    <a:pt x="922" y="426"/>
                  </a:lnTo>
                  <a:lnTo>
                    <a:pt x="979" y="363"/>
                  </a:lnTo>
                  <a:lnTo>
                    <a:pt x="1000" y="327"/>
                  </a:lnTo>
                  <a:lnTo>
                    <a:pt x="1003" y="3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3532269" y="2291501"/>
            <a:ext cx="252355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>
                <a:rot lat="1040920" lon="19068557" rev="902265"/>
              </a:camera>
              <a:lightRig rig="threePt" dir="t"/>
            </a:scene3d>
          </a:bodyPr>
          <a:lstStyle/>
          <a:p>
            <a:r>
              <a:rPr lang="ko-KR" altLang="en-US" sz="1600" dirty="0" smtClean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취업하고 싶다</a:t>
            </a:r>
            <a:r>
              <a:rPr lang="en-US" altLang="ko-KR" sz="1600" dirty="0" smtClean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…</a:t>
            </a:r>
            <a:endParaRPr lang="ko-KR" altLang="en-US" sz="1600" dirty="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67" name="자유형 66"/>
          <p:cNvSpPr>
            <a:spLocks/>
          </p:cNvSpPr>
          <p:nvPr/>
        </p:nvSpPr>
        <p:spPr bwMode="auto">
          <a:xfrm>
            <a:off x="5198111" y="4440230"/>
            <a:ext cx="1497411" cy="564707"/>
          </a:xfrm>
          <a:custGeom>
            <a:avLst/>
            <a:gdLst>
              <a:gd name="connsiteX0" fmla="*/ 4805506 w 6175893"/>
              <a:gd name="connsiteY0" fmla="*/ 0 h 2329064"/>
              <a:gd name="connsiteX1" fmla="*/ 4810004 w 6175893"/>
              <a:gd name="connsiteY1" fmla="*/ 8402 h 2329064"/>
              <a:gd name="connsiteX2" fmla="*/ 4815628 w 6175893"/>
              <a:gd name="connsiteY2" fmla="*/ 31926 h 2329064"/>
              <a:gd name="connsiteX3" fmla="*/ 4821813 w 6175893"/>
              <a:gd name="connsiteY3" fmla="*/ 80654 h 2329064"/>
              <a:gd name="connsiteX4" fmla="*/ 4825750 w 6175893"/>
              <a:gd name="connsiteY4" fmla="*/ 199394 h 2329064"/>
              <a:gd name="connsiteX5" fmla="*/ 4825750 w 6175893"/>
              <a:gd name="connsiteY5" fmla="*/ 250923 h 2329064"/>
              <a:gd name="connsiteX6" fmla="*/ 4874673 w 6175893"/>
              <a:gd name="connsiteY6" fmla="*/ 252043 h 2329064"/>
              <a:gd name="connsiteX7" fmla="*/ 4924720 w 6175893"/>
              <a:gd name="connsiteY7" fmla="*/ 253163 h 2329064"/>
              <a:gd name="connsiteX8" fmla="*/ 4952837 w 6175893"/>
              <a:gd name="connsiteY8" fmla="*/ 263805 h 2329064"/>
              <a:gd name="connsiteX9" fmla="*/ 4967458 w 6175893"/>
              <a:gd name="connsiteY9" fmla="*/ 274447 h 2329064"/>
              <a:gd name="connsiteX10" fmla="*/ 4929781 w 6175893"/>
              <a:gd name="connsiteY10" fmla="*/ 391506 h 2329064"/>
              <a:gd name="connsiteX11" fmla="*/ 5039436 w 6175893"/>
              <a:gd name="connsiteY11" fmla="*/ 392066 h 2329064"/>
              <a:gd name="connsiteX12" fmla="*/ 5039436 w 6175893"/>
              <a:gd name="connsiteY12" fmla="*/ 527609 h 2329064"/>
              <a:gd name="connsiteX13" fmla="*/ 5035500 w 6175893"/>
              <a:gd name="connsiteY13" fmla="*/ 937039 h 2329064"/>
              <a:gd name="connsiteX14" fmla="*/ 5038874 w 6175893"/>
              <a:gd name="connsiteY14" fmla="*/ 1097226 h 2329064"/>
              <a:gd name="connsiteX15" fmla="*/ 5043935 w 6175893"/>
              <a:gd name="connsiteY15" fmla="*/ 1158276 h 2329064"/>
              <a:gd name="connsiteX16" fmla="*/ 5047871 w 6175893"/>
              <a:gd name="connsiteY16" fmla="*/ 1166117 h 2329064"/>
              <a:gd name="connsiteX17" fmla="*/ 5058556 w 6175893"/>
              <a:gd name="connsiteY17" fmla="*/ 1164997 h 2329064"/>
              <a:gd name="connsiteX18" fmla="*/ 5066990 w 6175893"/>
              <a:gd name="connsiteY18" fmla="*/ 1158276 h 2329064"/>
              <a:gd name="connsiteX19" fmla="*/ 5066990 w 6175893"/>
              <a:gd name="connsiteY19" fmla="*/ 1141473 h 2329064"/>
              <a:gd name="connsiteX20" fmla="*/ 5065866 w 6175893"/>
              <a:gd name="connsiteY20" fmla="*/ 1117949 h 2329064"/>
              <a:gd name="connsiteX21" fmla="*/ 5064179 w 6175893"/>
              <a:gd name="connsiteY21" fmla="*/ 1069781 h 2329064"/>
              <a:gd name="connsiteX22" fmla="*/ 5068115 w 6175893"/>
              <a:gd name="connsiteY22" fmla="*/ 1055779 h 2329064"/>
              <a:gd name="connsiteX23" fmla="*/ 5079362 w 6175893"/>
              <a:gd name="connsiteY23" fmla="*/ 1051298 h 2329064"/>
              <a:gd name="connsiteX24" fmla="*/ 5088921 w 6175893"/>
              <a:gd name="connsiteY24" fmla="*/ 1042336 h 2329064"/>
              <a:gd name="connsiteX25" fmla="*/ 5100168 w 6175893"/>
              <a:gd name="connsiteY25" fmla="*/ 1033935 h 2329064"/>
              <a:gd name="connsiteX26" fmla="*/ 5127160 w 6175893"/>
              <a:gd name="connsiteY26" fmla="*/ 1021053 h 2329064"/>
              <a:gd name="connsiteX27" fmla="*/ 5133908 w 6175893"/>
              <a:gd name="connsiteY27" fmla="*/ 1014892 h 2329064"/>
              <a:gd name="connsiteX28" fmla="*/ 5136720 w 6175893"/>
              <a:gd name="connsiteY28" fmla="*/ 984087 h 2329064"/>
              <a:gd name="connsiteX29" fmla="*/ 5131096 w 6175893"/>
              <a:gd name="connsiteY29" fmla="*/ 901753 h 2329064"/>
              <a:gd name="connsiteX30" fmla="*/ 5110290 w 6175893"/>
              <a:gd name="connsiteY30" fmla="*/ 762849 h 2329064"/>
              <a:gd name="connsiteX31" fmla="*/ 5099043 w 6175893"/>
              <a:gd name="connsiteY31" fmla="*/ 690597 h 2329064"/>
              <a:gd name="connsiteX32" fmla="*/ 5237377 w 6175893"/>
              <a:gd name="connsiteY32" fmla="*/ 720282 h 2329064"/>
              <a:gd name="connsiteX33" fmla="*/ 5250873 w 6175893"/>
              <a:gd name="connsiteY33" fmla="*/ 700119 h 2329064"/>
              <a:gd name="connsiteX34" fmla="*/ 5300359 w 6175893"/>
              <a:gd name="connsiteY34" fmla="*/ 704039 h 2329064"/>
              <a:gd name="connsiteX35" fmla="*/ 5390332 w 6175893"/>
              <a:gd name="connsiteY35" fmla="*/ 704039 h 2329064"/>
              <a:gd name="connsiteX36" fmla="*/ 5439817 w 6175893"/>
              <a:gd name="connsiteY36" fmla="*/ 700119 h 2329064"/>
              <a:gd name="connsiteX37" fmla="*/ 5441504 w 6175893"/>
              <a:gd name="connsiteY37" fmla="*/ 701799 h 2329064"/>
              <a:gd name="connsiteX38" fmla="*/ 5442067 w 6175893"/>
              <a:gd name="connsiteY38" fmla="*/ 703479 h 2329064"/>
              <a:gd name="connsiteX39" fmla="*/ 5443191 w 6175893"/>
              <a:gd name="connsiteY39" fmla="*/ 705159 h 2329064"/>
              <a:gd name="connsiteX40" fmla="*/ 5443754 w 6175893"/>
              <a:gd name="connsiteY40" fmla="*/ 706840 h 2329064"/>
              <a:gd name="connsiteX41" fmla="*/ 5590522 w 6175893"/>
              <a:gd name="connsiteY41" fmla="*/ 689477 h 2329064"/>
              <a:gd name="connsiteX42" fmla="*/ 5573090 w 6175893"/>
              <a:gd name="connsiteY42" fmla="*/ 829500 h 2329064"/>
              <a:gd name="connsiteX43" fmla="*/ 5550597 w 6175893"/>
              <a:gd name="connsiteY43" fmla="*/ 1037296 h 2329064"/>
              <a:gd name="connsiteX44" fmla="*/ 5542724 w 6175893"/>
              <a:gd name="connsiteY44" fmla="*/ 1177879 h 2329064"/>
              <a:gd name="connsiteX45" fmla="*/ 5542724 w 6175893"/>
              <a:gd name="connsiteY45" fmla="*/ 1248451 h 2329064"/>
              <a:gd name="connsiteX46" fmla="*/ 5649567 w 6175893"/>
              <a:gd name="connsiteY46" fmla="*/ 1249571 h 2329064"/>
              <a:gd name="connsiteX47" fmla="*/ 5652379 w 6175893"/>
              <a:gd name="connsiteY47" fmla="*/ 1266934 h 2329064"/>
              <a:gd name="connsiteX48" fmla="*/ 5653504 w 6175893"/>
              <a:gd name="connsiteY48" fmla="*/ 1353189 h 2329064"/>
              <a:gd name="connsiteX49" fmla="*/ 5653504 w 6175893"/>
              <a:gd name="connsiteY49" fmla="*/ 1383434 h 2329064"/>
              <a:gd name="connsiteX50" fmla="*/ 5727169 w 6175893"/>
              <a:gd name="connsiteY50" fmla="*/ 1383434 h 2329064"/>
              <a:gd name="connsiteX51" fmla="*/ 5730543 w 6175893"/>
              <a:gd name="connsiteY51" fmla="*/ 1321824 h 2329064"/>
              <a:gd name="connsiteX52" fmla="*/ 5867190 w 6175893"/>
              <a:gd name="connsiteY52" fmla="*/ 1321824 h 2329064"/>
              <a:gd name="connsiteX53" fmla="*/ 5871127 w 6175893"/>
              <a:gd name="connsiteY53" fmla="*/ 1465768 h 2329064"/>
              <a:gd name="connsiteX54" fmla="*/ 5914426 w 6175893"/>
              <a:gd name="connsiteY54" fmla="*/ 1468008 h 2329064"/>
              <a:gd name="connsiteX55" fmla="*/ 5905429 w 6175893"/>
              <a:gd name="connsiteY55" fmla="*/ 1452886 h 2329064"/>
              <a:gd name="connsiteX56" fmla="*/ 5905991 w 6175893"/>
              <a:gd name="connsiteY56" fmla="*/ 1451766 h 2329064"/>
              <a:gd name="connsiteX57" fmla="*/ 5905991 w 6175893"/>
              <a:gd name="connsiteY57" fmla="*/ 1450085 h 2329064"/>
              <a:gd name="connsiteX58" fmla="*/ 5907116 w 6175893"/>
              <a:gd name="connsiteY58" fmla="*/ 1426001 h 2329064"/>
              <a:gd name="connsiteX59" fmla="*/ 5907116 w 6175893"/>
              <a:gd name="connsiteY59" fmla="*/ 1425441 h 2329064"/>
              <a:gd name="connsiteX60" fmla="*/ 5907116 w 6175893"/>
              <a:gd name="connsiteY60" fmla="*/ 1423761 h 2329064"/>
              <a:gd name="connsiteX61" fmla="*/ 5905991 w 6175893"/>
              <a:gd name="connsiteY61" fmla="*/ 1422641 h 2329064"/>
              <a:gd name="connsiteX62" fmla="*/ 5905991 w 6175893"/>
              <a:gd name="connsiteY62" fmla="*/ 1420960 h 2329064"/>
              <a:gd name="connsiteX63" fmla="*/ 5905991 w 6175893"/>
              <a:gd name="connsiteY63" fmla="*/ 1420400 h 2329064"/>
              <a:gd name="connsiteX64" fmla="*/ 5905991 w 6175893"/>
              <a:gd name="connsiteY64" fmla="*/ 1419840 h 2329064"/>
              <a:gd name="connsiteX65" fmla="*/ 5907116 w 6175893"/>
              <a:gd name="connsiteY65" fmla="*/ 1389595 h 2329064"/>
              <a:gd name="connsiteX66" fmla="*/ 5907116 w 6175893"/>
              <a:gd name="connsiteY66" fmla="*/ 1389035 h 2329064"/>
              <a:gd name="connsiteX67" fmla="*/ 5907116 w 6175893"/>
              <a:gd name="connsiteY67" fmla="*/ 1387915 h 2329064"/>
              <a:gd name="connsiteX68" fmla="*/ 5905991 w 6175893"/>
              <a:gd name="connsiteY68" fmla="*/ 1349268 h 2329064"/>
              <a:gd name="connsiteX69" fmla="*/ 5905991 w 6175893"/>
              <a:gd name="connsiteY69" fmla="*/ 1348708 h 2329064"/>
              <a:gd name="connsiteX70" fmla="*/ 5905991 w 6175893"/>
              <a:gd name="connsiteY70" fmla="*/ 1347588 h 2329064"/>
              <a:gd name="connsiteX71" fmla="*/ 5907116 w 6175893"/>
              <a:gd name="connsiteY71" fmla="*/ 1316223 h 2329064"/>
              <a:gd name="connsiteX72" fmla="*/ 5905991 w 6175893"/>
              <a:gd name="connsiteY72" fmla="*/ 1314542 h 2329064"/>
              <a:gd name="connsiteX73" fmla="*/ 5905991 w 6175893"/>
              <a:gd name="connsiteY73" fmla="*/ 1313982 h 2329064"/>
              <a:gd name="connsiteX74" fmla="*/ 5905991 w 6175893"/>
              <a:gd name="connsiteY74" fmla="*/ 1311742 h 2329064"/>
              <a:gd name="connsiteX75" fmla="*/ 5905991 w 6175893"/>
              <a:gd name="connsiteY75" fmla="*/ 1297740 h 2329064"/>
              <a:gd name="connsiteX76" fmla="*/ 5905429 w 6175893"/>
              <a:gd name="connsiteY76" fmla="*/ 1296059 h 2329064"/>
              <a:gd name="connsiteX77" fmla="*/ 5903742 w 6175893"/>
              <a:gd name="connsiteY77" fmla="*/ 1294379 h 2329064"/>
              <a:gd name="connsiteX78" fmla="*/ 5902617 w 6175893"/>
              <a:gd name="connsiteY78" fmla="*/ 1293819 h 2329064"/>
              <a:gd name="connsiteX79" fmla="*/ 5901493 w 6175893"/>
              <a:gd name="connsiteY79" fmla="*/ 1292139 h 2329064"/>
              <a:gd name="connsiteX80" fmla="*/ 5900368 w 6175893"/>
              <a:gd name="connsiteY80" fmla="*/ 1289898 h 2329064"/>
              <a:gd name="connsiteX81" fmla="*/ 5898681 w 6175893"/>
              <a:gd name="connsiteY81" fmla="*/ 1288218 h 2329064"/>
              <a:gd name="connsiteX82" fmla="*/ 5914426 w 6175893"/>
              <a:gd name="connsiteY82" fmla="*/ 1284857 h 2329064"/>
              <a:gd name="connsiteX83" fmla="*/ 5918363 w 6175893"/>
              <a:gd name="connsiteY83" fmla="*/ 1280937 h 2329064"/>
              <a:gd name="connsiteX84" fmla="*/ 5938606 w 6175893"/>
              <a:gd name="connsiteY84" fmla="*/ 1275896 h 2329064"/>
              <a:gd name="connsiteX85" fmla="*/ 5970097 w 6175893"/>
              <a:gd name="connsiteY85" fmla="*/ 1270295 h 2329064"/>
              <a:gd name="connsiteX86" fmla="*/ 6035890 w 6175893"/>
              <a:gd name="connsiteY86" fmla="*/ 1262454 h 2329064"/>
              <a:gd name="connsiteX87" fmla="*/ 6066256 w 6175893"/>
              <a:gd name="connsiteY87" fmla="*/ 1255733 h 2329064"/>
              <a:gd name="connsiteX88" fmla="*/ 6065694 w 6175893"/>
              <a:gd name="connsiteY88" fmla="*/ 1244531 h 2329064"/>
              <a:gd name="connsiteX89" fmla="*/ 6064569 w 6175893"/>
              <a:gd name="connsiteY89" fmla="*/ 1226608 h 2329064"/>
              <a:gd name="connsiteX90" fmla="*/ 6069630 w 6175893"/>
              <a:gd name="connsiteY90" fmla="*/ 1216526 h 2329064"/>
              <a:gd name="connsiteX91" fmla="*/ 6074691 w 6175893"/>
              <a:gd name="connsiteY91" fmla="*/ 1212045 h 2329064"/>
              <a:gd name="connsiteX92" fmla="*/ 6076378 w 6175893"/>
              <a:gd name="connsiteY92" fmla="*/ 1211485 h 2329064"/>
              <a:gd name="connsiteX93" fmla="*/ 6078627 w 6175893"/>
              <a:gd name="connsiteY93" fmla="*/ 1210925 h 2329064"/>
              <a:gd name="connsiteX94" fmla="*/ 6087625 w 6175893"/>
              <a:gd name="connsiteY94" fmla="*/ 1206444 h 2329064"/>
              <a:gd name="connsiteX95" fmla="*/ 6096622 w 6175893"/>
              <a:gd name="connsiteY95" fmla="*/ 1201963 h 2329064"/>
              <a:gd name="connsiteX96" fmla="*/ 6099434 w 6175893"/>
              <a:gd name="connsiteY96" fmla="*/ 1194682 h 2329064"/>
              <a:gd name="connsiteX97" fmla="*/ 6099434 w 6175893"/>
              <a:gd name="connsiteY97" fmla="*/ 1185161 h 2329064"/>
              <a:gd name="connsiteX98" fmla="*/ 6108431 w 6175893"/>
              <a:gd name="connsiteY98" fmla="*/ 1202524 h 2329064"/>
              <a:gd name="connsiteX99" fmla="*/ 6123614 w 6175893"/>
              <a:gd name="connsiteY99" fmla="*/ 1209805 h 2329064"/>
              <a:gd name="connsiteX100" fmla="*/ 6166914 w 6175893"/>
              <a:gd name="connsiteY100" fmla="*/ 1208124 h 2329064"/>
              <a:gd name="connsiteX101" fmla="*/ 6169163 w 6175893"/>
              <a:gd name="connsiteY101" fmla="*/ 1052418 h 2329064"/>
              <a:gd name="connsiteX102" fmla="*/ 6175893 w 6175893"/>
              <a:gd name="connsiteY102" fmla="*/ 1052418 h 2329064"/>
              <a:gd name="connsiteX103" fmla="*/ 6175893 w 6175893"/>
              <a:gd name="connsiteY103" fmla="*/ 2329064 h 2329064"/>
              <a:gd name="connsiteX104" fmla="*/ 0 w 6175893"/>
              <a:gd name="connsiteY104" fmla="*/ 2317517 h 2329064"/>
              <a:gd name="connsiteX105" fmla="*/ 0 w 6175893"/>
              <a:gd name="connsiteY105" fmla="*/ 1094003 h 2329064"/>
              <a:gd name="connsiteX106" fmla="*/ 144890 w 6175893"/>
              <a:gd name="connsiteY106" fmla="*/ 1094425 h 2329064"/>
              <a:gd name="connsiteX107" fmla="*/ 140392 w 6175893"/>
              <a:gd name="connsiteY107" fmla="*/ 1117949 h 2329064"/>
              <a:gd name="connsiteX108" fmla="*/ 140392 w 6175893"/>
              <a:gd name="connsiteY108" fmla="*/ 1121870 h 2329064"/>
              <a:gd name="connsiteX109" fmla="*/ 142641 w 6175893"/>
              <a:gd name="connsiteY109" fmla="*/ 1128591 h 2329064"/>
              <a:gd name="connsiteX110" fmla="*/ 146578 w 6175893"/>
              <a:gd name="connsiteY110" fmla="*/ 1156036 h 2329064"/>
              <a:gd name="connsiteX111" fmla="*/ 146015 w 6175893"/>
              <a:gd name="connsiteY111" fmla="*/ 1212045 h 2329064"/>
              <a:gd name="connsiteX112" fmla="*/ 144890 w 6175893"/>
              <a:gd name="connsiteY112" fmla="*/ 1239490 h 2329064"/>
              <a:gd name="connsiteX113" fmla="*/ 144328 w 6175893"/>
              <a:gd name="connsiteY113" fmla="*/ 1253492 h 2329064"/>
              <a:gd name="connsiteX114" fmla="*/ 144890 w 6175893"/>
              <a:gd name="connsiteY114" fmla="*/ 1266374 h 2329064"/>
              <a:gd name="connsiteX115" fmla="*/ 147702 w 6175893"/>
              <a:gd name="connsiteY115" fmla="*/ 1277016 h 2329064"/>
              <a:gd name="connsiteX116" fmla="*/ 148264 w 6175893"/>
              <a:gd name="connsiteY116" fmla="*/ 1277016 h 2329064"/>
              <a:gd name="connsiteX117" fmla="*/ 158949 w 6175893"/>
              <a:gd name="connsiteY117" fmla="*/ 1278696 h 2329064"/>
              <a:gd name="connsiteX118" fmla="*/ 165134 w 6175893"/>
              <a:gd name="connsiteY118" fmla="*/ 1275896 h 2329064"/>
              <a:gd name="connsiteX119" fmla="*/ 172445 w 6175893"/>
              <a:gd name="connsiteY119" fmla="*/ 1271975 h 2329064"/>
              <a:gd name="connsiteX120" fmla="*/ 173569 w 6175893"/>
              <a:gd name="connsiteY120" fmla="*/ 1261333 h 2329064"/>
              <a:gd name="connsiteX121" fmla="*/ 172445 w 6175893"/>
              <a:gd name="connsiteY121" fmla="*/ 1248451 h 2329064"/>
              <a:gd name="connsiteX122" fmla="*/ 172445 w 6175893"/>
              <a:gd name="connsiteY122" fmla="*/ 1217086 h 2329064"/>
              <a:gd name="connsiteX123" fmla="*/ 175819 w 6175893"/>
              <a:gd name="connsiteY123" fmla="*/ 1182360 h 2329064"/>
              <a:gd name="connsiteX124" fmla="*/ 184816 w 6175893"/>
              <a:gd name="connsiteY124" fmla="*/ 1163317 h 2329064"/>
              <a:gd name="connsiteX125" fmla="*/ 187065 w 6175893"/>
              <a:gd name="connsiteY125" fmla="*/ 1145394 h 2329064"/>
              <a:gd name="connsiteX126" fmla="*/ 188190 w 6175893"/>
              <a:gd name="connsiteY126" fmla="*/ 1127471 h 2329064"/>
              <a:gd name="connsiteX127" fmla="*/ 191564 w 6175893"/>
              <a:gd name="connsiteY127" fmla="*/ 1118509 h 2329064"/>
              <a:gd name="connsiteX128" fmla="*/ 197750 w 6175893"/>
              <a:gd name="connsiteY128" fmla="*/ 1111228 h 2329064"/>
              <a:gd name="connsiteX129" fmla="*/ 205060 w 6175893"/>
              <a:gd name="connsiteY129" fmla="*/ 1082663 h 2329064"/>
              <a:gd name="connsiteX130" fmla="*/ 205060 w 6175893"/>
              <a:gd name="connsiteY130" fmla="*/ 1072582 h 2329064"/>
              <a:gd name="connsiteX131" fmla="*/ 205623 w 6175893"/>
              <a:gd name="connsiteY131" fmla="*/ 1064740 h 2329064"/>
              <a:gd name="connsiteX132" fmla="*/ 208434 w 6175893"/>
              <a:gd name="connsiteY132" fmla="*/ 1057459 h 2329064"/>
              <a:gd name="connsiteX133" fmla="*/ 211808 w 6175893"/>
              <a:gd name="connsiteY133" fmla="*/ 1055219 h 2329064"/>
              <a:gd name="connsiteX134" fmla="*/ 216307 w 6175893"/>
              <a:gd name="connsiteY134" fmla="*/ 1051858 h 2329064"/>
              <a:gd name="connsiteX135" fmla="*/ 219681 w 6175893"/>
              <a:gd name="connsiteY135" fmla="*/ 1049618 h 2329064"/>
              <a:gd name="connsiteX136" fmla="*/ 223617 w 6175893"/>
              <a:gd name="connsiteY136" fmla="*/ 1046817 h 2329064"/>
              <a:gd name="connsiteX137" fmla="*/ 225304 w 6175893"/>
              <a:gd name="connsiteY137" fmla="*/ 1045137 h 2329064"/>
              <a:gd name="connsiteX138" fmla="*/ 226991 w 6175893"/>
              <a:gd name="connsiteY138" fmla="*/ 1044577 h 2329064"/>
              <a:gd name="connsiteX139" fmla="*/ 235988 w 6175893"/>
              <a:gd name="connsiteY139" fmla="*/ 1031135 h 2329064"/>
              <a:gd name="connsiteX140" fmla="*/ 300657 w 6175893"/>
              <a:gd name="connsiteY140" fmla="*/ 1030014 h 2329064"/>
              <a:gd name="connsiteX141" fmla="*/ 319214 w 6175893"/>
              <a:gd name="connsiteY141" fmla="*/ 1033375 h 2329064"/>
              <a:gd name="connsiteX142" fmla="*/ 321463 w 6175893"/>
              <a:gd name="connsiteY142" fmla="*/ 1040656 h 2329064"/>
              <a:gd name="connsiteX143" fmla="*/ 328211 w 6175893"/>
              <a:gd name="connsiteY143" fmla="*/ 1046257 h 2329064"/>
              <a:gd name="connsiteX144" fmla="*/ 335521 w 6175893"/>
              <a:gd name="connsiteY144" fmla="*/ 1051858 h 2329064"/>
              <a:gd name="connsiteX145" fmla="*/ 343394 w 6175893"/>
              <a:gd name="connsiteY145" fmla="*/ 1055219 h 2329064"/>
              <a:gd name="connsiteX146" fmla="*/ 347330 w 6175893"/>
              <a:gd name="connsiteY146" fmla="*/ 1075382 h 2329064"/>
              <a:gd name="connsiteX147" fmla="*/ 347330 w 6175893"/>
              <a:gd name="connsiteY147" fmla="*/ 1131392 h 2329064"/>
              <a:gd name="connsiteX148" fmla="*/ 347330 w 6175893"/>
              <a:gd name="connsiteY148" fmla="*/ 1144834 h 2329064"/>
              <a:gd name="connsiteX149" fmla="*/ 351829 w 6175893"/>
              <a:gd name="connsiteY149" fmla="*/ 1159956 h 2329064"/>
              <a:gd name="connsiteX150" fmla="*/ 358015 w 6175893"/>
              <a:gd name="connsiteY150" fmla="*/ 1169478 h 2329064"/>
              <a:gd name="connsiteX151" fmla="*/ 361951 w 6175893"/>
              <a:gd name="connsiteY151" fmla="*/ 1183480 h 2329064"/>
              <a:gd name="connsiteX152" fmla="*/ 361951 w 6175893"/>
              <a:gd name="connsiteY152" fmla="*/ 1194682 h 2329064"/>
              <a:gd name="connsiteX153" fmla="*/ 438991 w 6175893"/>
              <a:gd name="connsiteY153" fmla="*/ 1195242 h 2329064"/>
              <a:gd name="connsiteX154" fmla="*/ 438991 w 6175893"/>
              <a:gd name="connsiteY154" fmla="*/ 1383434 h 2329064"/>
              <a:gd name="connsiteX155" fmla="*/ 445739 w 6175893"/>
              <a:gd name="connsiteY155" fmla="*/ 1390715 h 2329064"/>
              <a:gd name="connsiteX156" fmla="*/ 459235 w 6175893"/>
              <a:gd name="connsiteY156" fmla="*/ 1391275 h 2329064"/>
              <a:gd name="connsiteX157" fmla="*/ 480603 w 6175893"/>
              <a:gd name="connsiteY157" fmla="*/ 1392396 h 2329064"/>
              <a:gd name="connsiteX158" fmla="*/ 480603 w 6175893"/>
              <a:gd name="connsiteY158" fmla="*/ 1413679 h 2329064"/>
              <a:gd name="connsiteX159" fmla="*/ 487914 w 6175893"/>
              <a:gd name="connsiteY159" fmla="*/ 1417040 h 2329064"/>
              <a:gd name="connsiteX160" fmla="*/ 498036 w 6175893"/>
              <a:gd name="connsiteY160" fmla="*/ 1420960 h 2329064"/>
              <a:gd name="connsiteX161" fmla="*/ 503659 w 6175893"/>
              <a:gd name="connsiteY161" fmla="*/ 1423761 h 2329064"/>
              <a:gd name="connsiteX162" fmla="*/ 508720 w 6175893"/>
              <a:gd name="connsiteY162" fmla="*/ 1431602 h 2329064"/>
              <a:gd name="connsiteX163" fmla="*/ 510969 w 6175893"/>
              <a:gd name="connsiteY163" fmla="*/ 1435523 h 2329064"/>
              <a:gd name="connsiteX164" fmla="*/ 510407 w 6175893"/>
              <a:gd name="connsiteY164" fmla="*/ 1437203 h 2329064"/>
              <a:gd name="connsiteX165" fmla="*/ 507033 w 6175893"/>
              <a:gd name="connsiteY165" fmla="*/ 1436643 h 2329064"/>
              <a:gd name="connsiteX166" fmla="*/ 516030 w 6175893"/>
              <a:gd name="connsiteY166" fmla="*/ 1444484 h 2329064"/>
              <a:gd name="connsiteX167" fmla="*/ 544147 w 6175893"/>
              <a:gd name="connsiteY167" fmla="*/ 1444484 h 2329064"/>
              <a:gd name="connsiteX168" fmla="*/ 545272 w 6175893"/>
              <a:gd name="connsiteY168" fmla="*/ 1226048 h 2329064"/>
              <a:gd name="connsiteX169" fmla="*/ 561579 w 6175893"/>
              <a:gd name="connsiteY169" fmla="*/ 1220447 h 2329064"/>
              <a:gd name="connsiteX170" fmla="*/ 565516 w 6175893"/>
              <a:gd name="connsiteY170" fmla="*/ 1222127 h 2329064"/>
              <a:gd name="connsiteX171" fmla="*/ 570014 w 6175893"/>
              <a:gd name="connsiteY171" fmla="*/ 1212045 h 2329064"/>
              <a:gd name="connsiteX172" fmla="*/ 572826 w 6175893"/>
              <a:gd name="connsiteY172" fmla="*/ 1201963 h 2329064"/>
              <a:gd name="connsiteX173" fmla="*/ 571701 w 6175893"/>
              <a:gd name="connsiteY173" fmla="*/ 1178439 h 2329064"/>
              <a:gd name="connsiteX174" fmla="*/ 570014 w 6175893"/>
              <a:gd name="connsiteY174" fmla="*/ 1156036 h 2329064"/>
              <a:gd name="connsiteX175" fmla="*/ 573388 w 6175893"/>
              <a:gd name="connsiteY175" fmla="*/ 1133072 h 2329064"/>
              <a:gd name="connsiteX176" fmla="*/ 580136 w 6175893"/>
              <a:gd name="connsiteY176" fmla="*/ 1122990 h 2329064"/>
              <a:gd name="connsiteX177" fmla="*/ 586322 w 6175893"/>
              <a:gd name="connsiteY177" fmla="*/ 1112348 h 2329064"/>
              <a:gd name="connsiteX178" fmla="*/ 591383 w 6175893"/>
              <a:gd name="connsiteY178" fmla="*/ 1088264 h 2329064"/>
              <a:gd name="connsiteX179" fmla="*/ 589133 w 6175893"/>
              <a:gd name="connsiteY179" fmla="*/ 1047937 h 2329064"/>
              <a:gd name="connsiteX180" fmla="*/ 591383 w 6175893"/>
              <a:gd name="connsiteY180" fmla="*/ 1022173 h 2329064"/>
              <a:gd name="connsiteX181" fmla="*/ 784825 w 6175893"/>
              <a:gd name="connsiteY181" fmla="*/ 1022173 h 2329064"/>
              <a:gd name="connsiteX182" fmla="*/ 841621 w 6175893"/>
              <a:gd name="connsiteY182" fmla="*/ 957202 h 2329064"/>
              <a:gd name="connsiteX183" fmla="*/ 842183 w 6175893"/>
              <a:gd name="connsiteY183" fmla="*/ 956082 h 2329064"/>
              <a:gd name="connsiteX184" fmla="*/ 844995 w 6175893"/>
              <a:gd name="connsiteY184" fmla="*/ 954402 h 2329064"/>
              <a:gd name="connsiteX185" fmla="*/ 930470 w 6175893"/>
              <a:gd name="connsiteY185" fmla="*/ 1045137 h 2329064"/>
              <a:gd name="connsiteX186" fmla="*/ 950714 w 6175893"/>
              <a:gd name="connsiteY186" fmla="*/ 1063060 h 2329064"/>
              <a:gd name="connsiteX187" fmla="*/ 951838 w 6175893"/>
              <a:gd name="connsiteY187" fmla="*/ 1075382 h 2329064"/>
              <a:gd name="connsiteX188" fmla="*/ 945090 w 6175893"/>
              <a:gd name="connsiteY188" fmla="*/ 1092185 h 2329064"/>
              <a:gd name="connsiteX189" fmla="*/ 942841 w 6175893"/>
              <a:gd name="connsiteY189" fmla="*/ 1102827 h 2329064"/>
              <a:gd name="connsiteX190" fmla="*/ 944528 w 6175893"/>
              <a:gd name="connsiteY190" fmla="*/ 1122990 h 2329064"/>
              <a:gd name="connsiteX191" fmla="*/ 950151 w 6175893"/>
              <a:gd name="connsiteY191" fmla="*/ 1138673 h 2329064"/>
              <a:gd name="connsiteX192" fmla="*/ 957462 w 6175893"/>
              <a:gd name="connsiteY192" fmla="*/ 1145394 h 2329064"/>
              <a:gd name="connsiteX193" fmla="*/ 959711 w 6175893"/>
              <a:gd name="connsiteY193" fmla="*/ 1143153 h 2329064"/>
              <a:gd name="connsiteX194" fmla="*/ 961960 w 6175893"/>
              <a:gd name="connsiteY194" fmla="*/ 1143714 h 2329064"/>
              <a:gd name="connsiteX195" fmla="*/ 964772 w 6175893"/>
              <a:gd name="connsiteY195" fmla="*/ 1145394 h 2329064"/>
              <a:gd name="connsiteX196" fmla="*/ 960273 w 6175893"/>
              <a:gd name="connsiteY196" fmla="*/ 1150995 h 2329064"/>
              <a:gd name="connsiteX197" fmla="*/ 954650 w 6175893"/>
              <a:gd name="connsiteY197" fmla="*/ 1167798 h 2329064"/>
              <a:gd name="connsiteX198" fmla="*/ 950714 w 6175893"/>
              <a:gd name="connsiteY198" fmla="*/ 1199163 h 2329064"/>
              <a:gd name="connsiteX199" fmla="*/ 952963 w 6175893"/>
              <a:gd name="connsiteY199" fmla="*/ 1273656 h 2329064"/>
              <a:gd name="connsiteX200" fmla="*/ 954650 w 6175893"/>
              <a:gd name="connsiteY200" fmla="*/ 1311742 h 2329064"/>
              <a:gd name="connsiteX201" fmla="*/ 952963 w 6175893"/>
              <a:gd name="connsiteY201" fmla="*/ 1343107 h 2329064"/>
              <a:gd name="connsiteX202" fmla="*/ 957462 w 6175893"/>
              <a:gd name="connsiteY202" fmla="*/ 1354869 h 2329064"/>
              <a:gd name="connsiteX203" fmla="*/ 970395 w 6175893"/>
              <a:gd name="connsiteY203" fmla="*/ 1357670 h 2329064"/>
              <a:gd name="connsiteX204" fmla="*/ 979955 w 6175893"/>
              <a:gd name="connsiteY204" fmla="*/ 1354309 h 2329064"/>
              <a:gd name="connsiteX205" fmla="*/ 982204 w 6175893"/>
              <a:gd name="connsiteY205" fmla="*/ 1350389 h 2329064"/>
              <a:gd name="connsiteX206" fmla="*/ 983891 w 6175893"/>
              <a:gd name="connsiteY206" fmla="*/ 1343107 h 2329064"/>
              <a:gd name="connsiteX207" fmla="*/ 986141 w 6175893"/>
              <a:gd name="connsiteY207" fmla="*/ 1330225 h 2329064"/>
              <a:gd name="connsiteX208" fmla="*/ 987265 w 6175893"/>
              <a:gd name="connsiteY208" fmla="*/ 1294379 h 2329064"/>
              <a:gd name="connsiteX209" fmla="*/ 983891 w 6175893"/>
              <a:gd name="connsiteY209" fmla="*/ 1235569 h 2329064"/>
              <a:gd name="connsiteX210" fmla="*/ 985016 w 6175893"/>
              <a:gd name="connsiteY210" fmla="*/ 1203644 h 2329064"/>
              <a:gd name="connsiteX211" fmla="*/ 1021005 w 6175893"/>
              <a:gd name="connsiteY211" fmla="*/ 1194682 h 2329064"/>
              <a:gd name="connsiteX212" fmla="*/ 1022130 w 6175893"/>
              <a:gd name="connsiteY212" fmla="*/ 907354 h 2329064"/>
              <a:gd name="connsiteX213" fmla="*/ 1032814 w 6175893"/>
              <a:gd name="connsiteY213" fmla="*/ 903433 h 2329064"/>
              <a:gd name="connsiteX214" fmla="*/ 1040125 w 6175893"/>
              <a:gd name="connsiteY214" fmla="*/ 903993 h 2329064"/>
              <a:gd name="connsiteX215" fmla="*/ 1046310 w 6175893"/>
              <a:gd name="connsiteY215" fmla="*/ 902873 h 2329064"/>
              <a:gd name="connsiteX216" fmla="*/ 1055870 w 6175893"/>
              <a:gd name="connsiteY216" fmla="*/ 900072 h 2329064"/>
              <a:gd name="connsiteX217" fmla="*/ 1058682 w 6175893"/>
              <a:gd name="connsiteY217" fmla="*/ 901193 h 2329064"/>
              <a:gd name="connsiteX218" fmla="*/ 1062618 w 6175893"/>
              <a:gd name="connsiteY218" fmla="*/ 893911 h 2329064"/>
              <a:gd name="connsiteX219" fmla="*/ 1062618 w 6175893"/>
              <a:gd name="connsiteY219" fmla="*/ 777412 h 2329064"/>
              <a:gd name="connsiteX220" fmla="*/ 1079488 w 6175893"/>
              <a:gd name="connsiteY220" fmla="*/ 769570 h 2329064"/>
              <a:gd name="connsiteX221" fmla="*/ 1081175 w 6175893"/>
              <a:gd name="connsiteY221" fmla="*/ 769010 h 2329064"/>
              <a:gd name="connsiteX222" fmla="*/ 1082862 w 6175893"/>
              <a:gd name="connsiteY222" fmla="*/ 767890 h 2329064"/>
              <a:gd name="connsiteX223" fmla="*/ 1093546 w 6175893"/>
              <a:gd name="connsiteY223" fmla="*/ 757248 h 2329064"/>
              <a:gd name="connsiteX224" fmla="*/ 1128973 w 6175893"/>
              <a:gd name="connsiteY224" fmla="*/ 731484 h 2329064"/>
              <a:gd name="connsiteX225" fmla="*/ 1174522 w 6175893"/>
              <a:gd name="connsiteY225" fmla="*/ 711320 h 2329064"/>
              <a:gd name="connsiteX226" fmla="*/ 1208262 w 6175893"/>
              <a:gd name="connsiteY226" fmla="*/ 701239 h 2329064"/>
              <a:gd name="connsiteX227" fmla="*/ 1247063 w 6175893"/>
              <a:gd name="connsiteY227" fmla="*/ 718042 h 2329064"/>
              <a:gd name="connsiteX228" fmla="*/ 1287551 w 6175893"/>
              <a:gd name="connsiteY228" fmla="*/ 735965 h 2329064"/>
              <a:gd name="connsiteX229" fmla="*/ 1300485 w 6175893"/>
              <a:gd name="connsiteY229" fmla="*/ 741566 h 2329064"/>
              <a:gd name="connsiteX230" fmla="*/ 1315105 w 6175893"/>
              <a:gd name="connsiteY230" fmla="*/ 751087 h 2329064"/>
              <a:gd name="connsiteX231" fmla="*/ 1321853 w 6175893"/>
              <a:gd name="connsiteY231" fmla="*/ 758928 h 2329064"/>
              <a:gd name="connsiteX232" fmla="*/ 1333100 w 6175893"/>
              <a:gd name="connsiteY232" fmla="*/ 769010 h 2329064"/>
              <a:gd name="connsiteX233" fmla="*/ 1343222 w 6175893"/>
              <a:gd name="connsiteY233" fmla="*/ 771251 h 2329064"/>
              <a:gd name="connsiteX234" fmla="*/ 1347721 w 6175893"/>
              <a:gd name="connsiteY234" fmla="*/ 776291 h 2329064"/>
              <a:gd name="connsiteX235" fmla="*/ 1348283 w 6175893"/>
              <a:gd name="connsiteY235" fmla="*/ 781892 h 2329064"/>
              <a:gd name="connsiteX236" fmla="*/ 1358967 w 6175893"/>
              <a:gd name="connsiteY236" fmla="*/ 901193 h 2329064"/>
              <a:gd name="connsiteX237" fmla="*/ 1361217 w 6175893"/>
              <a:gd name="connsiteY237" fmla="*/ 901753 h 2329064"/>
              <a:gd name="connsiteX238" fmla="*/ 1363466 w 6175893"/>
              <a:gd name="connsiteY238" fmla="*/ 901753 h 2329064"/>
              <a:gd name="connsiteX239" fmla="*/ 1388771 w 6175893"/>
              <a:gd name="connsiteY239" fmla="*/ 907354 h 2329064"/>
              <a:gd name="connsiteX240" fmla="*/ 1390458 w 6175893"/>
              <a:gd name="connsiteY240" fmla="*/ 1014892 h 2329064"/>
              <a:gd name="connsiteX241" fmla="*/ 1430946 w 6175893"/>
              <a:gd name="connsiteY241" fmla="*/ 1017692 h 2329064"/>
              <a:gd name="connsiteX242" fmla="*/ 1470872 w 6175893"/>
              <a:gd name="connsiteY242" fmla="*/ 1022173 h 2329064"/>
              <a:gd name="connsiteX243" fmla="*/ 1504049 w 6175893"/>
              <a:gd name="connsiteY243" fmla="*/ 1026094 h 2329064"/>
              <a:gd name="connsiteX244" fmla="*/ 1518108 w 6175893"/>
              <a:gd name="connsiteY244" fmla="*/ 1033375 h 2329064"/>
              <a:gd name="connsiteX245" fmla="*/ 1519232 w 6175893"/>
              <a:gd name="connsiteY245" fmla="*/ 1039536 h 2329064"/>
              <a:gd name="connsiteX246" fmla="*/ 1561407 w 6175893"/>
              <a:gd name="connsiteY246" fmla="*/ 1042897 h 2329064"/>
              <a:gd name="connsiteX247" fmla="*/ 1619327 w 6175893"/>
              <a:gd name="connsiteY247" fmla="*/ 1044017 h 2329064"/>
              <a:gd name="connsiteX248" fmla="*/ 1621014 w 6175893"/>
              <a:gd name="connsiteY248" fmla="*/ 1055779 h 2329064"/>
              <a:gd name="connsiteX249" fmla="*/ 1619327 w 6175893"/>
              <a:gd name="connsiteY249" fmla="*/ 1055779 h 2329064"/>
              <a:gd name="connsiteX250" fmla="*/ 1601895 w 6175893"/>
              <a:gd name="connsiteY250" fmla="*/ 1059699 h 2329064"/>
              <a:gd name="connsiteX251" fmla="*/ 1622139 w 6175893"/>
              <a:gd name="connsiteY251" fmla="*/ 1073702 h 2329064"/>
              <a:gd name="connsiteX252" fmla="*/ 1617078 w 6175893"/>
              <a:gd name="connsiteY252" fmla="*/ 1077622 h 2329064"/>
              <a:gd name="connsiteX253" fmla="*/ 1602457 w 6175893"/>
              <a:gd name="connsiteY253" fmla="*/ 1082663 h 2329064"/>
              <a:gd name="connsiteX254" fmla="*/ 1604144 w 6175893"/>
              <a:gd name="connsiteY254" fmla="*/ 1083223 h 2329064"/>
              <a:gd name="connsiteX255" fmla="*/ 1605831 w 6175893"/>
              <a:gd name="connsiteY255" fmla="*/ 1084904 h 2329064"/>
              <a:gd name="connsiteX256" fmla="*/ 1622139 w 6175893"/>
              <a:gd name="connsiteY256" fmla="*/ 1096106 h 2329064"/>
              <a:gd name="connsiteX257" fmla="*/ 1618203 w 6175893"/>
              <a:gd name="connsiteY257" fmla="*/ 1101146 h 2329064"/>
              <a:gd name="connsiteX258" fmla="*/ 1616516 w 6175893"/>
              <a:gd name="connsiteY258" fmla="*/ 1102827 h 2329064"/>
              <a:gd name="connsiteX259" fmla="*/ 1600770 w 6175893"/>
              <a:gd name="connsiteY259" fmla="*/ 1104507 h 2329064"/>
              <a:gd name="connsiteX260" fmla="*/ 1622139 w 6175893"/>
              <a:gd name="connsiteY260" fmla="*/ 1117949 h 2329064"/>
              <a:gd name="connsiteX261" fmla="*/ 1602457 w 6175893"/>
              <a:gd name="connsiteY261" fmla="*/ 1131392 h 2329064"/>
              <a:gd name="connsiteX262" fmla="*/ 1617078 w 6175893"/>
              <a:gd name="connsiteY262" fmla="*/ 1136432 h 2329064"/>
              <a:gd name="connsiteX263" fmla="*/ 1622139 w 6175893"/>
              <a:gd name="connsiteY263" fmla="*/ 1140353 h 2329064"/>
              <a:gd name="connsiteX264" fmla="*/ 1605831 w 6175893"/>
              <a:gd name="connsiteY264" fmla="*/ 1151555 h 2329064"/>
              <a:gd name="connsiteX265" fmla="*/ 1604144 w 6175893"/>
              <a:gd name="connsiteY265" fmla="*/ 1152675 h 2329064"/>
              <a:gd name="connsiteX266" fmla="*/ 1602457 w 6175893"/>
              <a:gd name="connsiteY266" fmla="*/ 1154355 h 2329064"/>
              <a:gd name="connsiteX267" fmla="*/ 1607518 w 6175893"/>
              <a:gd name="connsiteY267" fmla="*/ 1156036 h 2329064"/>
              <a:gd name="connsiteX268" fmla="*/ 1613704 w 6175893"/>
              <a:gd name="connsiteY268" fmla="*/ 1158276 h 2329064"/>
              <a:gd name="connsiteX269" fmla="*/ 1601895 w 6175893"/>
              <a:gd name="connsiteY269" fmla="*/ 1176759 h 2329064"/>
              <a:gd name="connsiteX270" fmla="*/ 1618203 w 6175893"/>
              <a:gd name="connsiteY270" fmla="*/ 1183480 h 2329064"/>
              <a:gd name="connsiteX271" fmla="*/ 1619327 w 6175893"/>
              <a:gd name="connsiteY271" fmla="*/ 1183480 h 2329064"/>
              <a:gd name="connsiteX272" fmla="*/ 1622139 w 6175893"/>
              <a:gd name="connsiteY272" fmla="*/ 1185721 h 2329064"/>
              <a:gd name="connsiteX273" fmla="*/ 1617078 w 6175893"/>
              <a:gd name="connsiteY273" fmla="*/ 1190762 h 2329064"/>
              <a:gd name="connsiteX274" fmla="*/ 1613142 w 6175893"/>
              <a:gd name="connsiteY274" fmla="*/ 1193002 h 2329064"/>
              <a:gd name="connsiteX275" fmla="*/ 1622139 w 6175893"/>
              <a:gd name="connsiteY275" fmla="*/ 1208124 h 2329064"/>
              <a:gd name="connsiteX276" fmla="*/ 1601895 w 6175893"/>
              <a:gd name="connsiteY276" fmla="*/ 1221007 h 2329064"/>
              <a:gd name="connsiteX277" fmla="*/ 1622139 w 6175893"/>
              <a:gd name="connsiteY277" fmla="*/ 1231088 h 2329064"/>
              <a:gd name="connsiteX278" fmla="*/ 1618203 w 6175893"/>
              <a:gd name="connsiteY278" fmla="*/ 1235569 h 2329064"/>
              <a:gd name="connsiteX279" fmla="*/ 1613142 w 6175893"/>
              <a:gd name="connsiteY279" fmla="*/ 1238370 h 2329064"/>
              <a:gd name="connsiteX280" fmla="*/ 1617078 w 6175893"/>
              <a:gd name="connsiteY280" fmla="*/ 1251252 h 2329064"/>
              <a:gd name="connsiteX281" fmla="*/ 1619327 w 6175893"/>
              <a:gd name="connsiteY281" fmla="*/ 1251252 h 2329064"/>
              <a:gd name="connsiteX282" fmla="*/ 1622139 w 6175893"/>
              <a:gd name="connsiteY282" fmla="*/ 1252372 h 2329064"/>
              <a:gd name="connsiteX283" fmla="*/ 1616516 w 6175893"/>
              <a:gd name="connsiteY283" fmla="*/ 1260773 h 2329064"/>
              <a:gd name="connsiteX284" fmla="*/ 1615391 w 6175893"/>
              <a:gd name="connsiteY284" fmla="*/ 1259653 h 2329064"/>
              <a:gd name="connsiteX285" fmla="*/ 1600770 w 6175893"/>
              <a:gd name="connsiteY285" fmla="*/ 1266374 h 2329064"/>
              <a:gd name="connsiteX286" fmla="*/ 1613704 w 6175893"/>
              <a:gd name="connsiteY286" fmla="*/ 1272535 h 2329064"/>
              <a:gd name="connsiteX287" fmla="*/ 1615391 w 6175893"/>
              <a:gd name="connsiteY287" fmla="*/ 1271975 h 2329064"/>
              <a:gd name="connsiteX288" fmla="*/ 1622139 w 6175893"/>
              <a:gd name="connsiteY288" fmla="*/ 1279817 h 2329064"/>
              <a:gd name="connsiteX289" fmla="*/ 1622139 w 6175893"/>
              <a:gd name="connsiteY289" fmla="*/ 1301660 h 2329064"/>
              <a:gd name="connsiteX290" fmla="*/ 1619327 w 6175893"/>
              <a:gd name="connsiteY290" fmla="*/ 1303341 h 2329064"/>
              <a:gd name="connsiteX291" fmla="*/ 1618203 w 6175893"/>
              <a:gd name="connsiteY291" fmla="*/ 1304461 h 2329064"/>
              <a:gd name="connsiteX292" fmla="*/ 1609205 w 6175893"/>
              <a:gd name="connsiteY292" fmla="*/ 1315663 h 2329064"/>
              <a:gd name="connsiteX293" fmla="*/ 1614829 w 6175893"/>
              <a:gd name="connsiteY293" fmla="*/ 1319583 h 2329064"/>
              <a:gd name="connsiteX294" fmla="*/ 1640696 w 6175893"/>
              <a:gd name="connsiteY294" fmla="*/ 1335826 h 2329064"/>
              <a:gd name="connsiteX295" fmla="*/ 1646319 w 6175893"/>
              <a:gd name="connsiteY295" fmla="*/ 1336386 h 2329064"/>
              <a:gd name="connsiteX296" fmla="*/ 1649693 w 6175893"/>
              <a:gd name="connsiteY296" fmla="*/ 1336386 h 2329064"/>
              <a:gd name="connsiteX297" fmla="*/ 1653067 w 6175893"/>
              <a:gd name="connsiteY297" fmla="*/ 1338066 h 2329064"/>
              <a:gd name="connsiteX298" fmla="*/ 1649693 w 6175893"/>
              <a:gd name="connsiteY298" fmla="*/ 1348708 h 2329064"/>
              <a:gd name="connsiteX299" fmla="*/ 1648006 w 6175893"/>
              <a:gd name="connsiteY299" fmla="*/ 1379513 h 2329064"/>
              <a:gd name="connsiteX300" fmla="*/ 1650256 w 6175893"/>
              <a:gd name="connsiteY300" fmla="*/ 1433283 h 2329064"/>
              <a:gd name="connsiteX301" fmla="*/ 1653067 w 6175893"/>
              <a:gd name="connsiteY301" fmla="*/ 1465768 h 2329064"/>
              <a:gd name="connsiteX302" fmla="*/ 1657004 w 6175893"/>
              <a:gd name="connsiteY302" fmla="*/ 1464088 h 2329064"/>
              <a:gd name="connsiteX303" fmla="*/ 1664876 w 6175893"/>
              <a:gd name="connsiteY303" fmla="*/ 1460167 h 2329064"/>
              <a:gd name="connsiteX304" fmla="*/ 1671624 w 6175893"/>
              <a:gd name="connsiteY304" fmla="*/ 1456807 h 2329064"/>
              <a:gd name="connsiteX305" fmla="*/ 1679497 w 6175893"/>
              <a:gd name="connsiteY305" fmla="*/ 1455126 h 2329064"/>
              <a:gd name="connsiteX306" fmla="*/ 1677328 w 6175893"/>
              <a:gd name="connsiteY306" fmla="*/ 1450805 h 2329064"/>
              <a:gd name="connsiteX307" fmla="*/ 1678935 w 6175893"/>
              <a:gd name="connsiteY307" fmla="*/ 1451766 h 2329064"/>
              <a:gd name="connsiteX308" fmla="*/ 1676123 w 6175893"/>
              <a:gd name="connsiteY308" fmla="*/ 1448405 h 2329064"/>
              <a:gd name="connsiteX309" fmla="*/ 1677328 w 6175893"/>
              <a:gd name="connsiteY309" fmla="*/ 1450805 h 2329064"/>
              <a:gd name="connsiteX310" fmla="*/ 1673311 w 6175893"/>
              <a:gd name="connsiteY310" fmla="*/ 1448405 h 2329064"/>
              <a:gd name="connsiteX311" fmla="*/ 1659253 w 6175893"/>
              <a:gd name="connsiteY311" fmla="*/ 1441124 h 2329064"/>
              <a:gd name="connsiteX312" fmla="*/ 1679497 w 6175893"/>
              <a:gd name="connsiteY312" fmla="*/ 1427682 h 2329064"/>
              <a:gd name="connsiteX313" fmla="*/ 1674436 w 6175893"/>
              <a:gd name="connsiteY313" fmla="*/ 1426001 h 2329064"/>
              <a:gd name="connsiteX314" fmla="*/ 1668813 w 6175893"/>
              <a:gd name="connsiteY314" fmla="*/ 1423761 h 2329064"/>
              <a:gd name="connsiteX315" fmla="*/ 1659815 w 6175893"/>
              <a:gd name="connsiteY315" fmla="*/ 1418720 h 2329064"/>
              <a:gd name="connsiteX316" fmla="*/ 1666563 w 6175893"/>
              <a:gd name="connsiteY316" fmla="*/ 1412559 h 2329064"/>
              <a:gd name="connsiteX317" fmla="*/ 1670500 w 6175893"/>
              <a:gd name="connsiteY317" fmla="*/ 1408078 h 2329064"/>
              <a:gd name="connsiteX318" fmla="*/ 1673311 w 6175893"/>
              <a:gd name="connsiteY318" fmla="*/ 1402477 h 2329064"/>
              <a:gd name="connsiteX319" fmla="*/ 1670500 w 6175893"/>
              <a:gd name="connsiteY319" fmla="*/ 1404158 h 2329064"/>
              <a:gd name="connsiteX320" fmla="*/ 1668250 w 6175893"/>
              <a:gd name="connsiteY320" fmla="*/ 1398557 h 2329064"/>
              <a:gd name="connsiteX321" fmla="*/ 1670500 w 6175893"/>
              <a:gd name="connsiteY321" fmla="*/ 1338066 h 2329064"/>
              <a:gd name="connsiteX322" fmla="*/ 1669937 w 6175893"/>
              <a:gd name="connsiteY322" fmla="*/ 1336386 h 2329064"/>
              <a:gd name="connsiteX323" fmla="*/ 1669937 w 6175893"/>
              <a:gd name="connsiteY323" fmla="*/ 1335826 h 2329064"/>
              <a:gd name="connsiteX324" fmla="*/ 1668813 w 6175893"/>
              <a:gd name="connsiteY324" fmla="*/ 1320143 h 2329064"/>
              <a:gd name="connsiteX325" fmla="*/ 1668813 w 6175893"/>
              <a:gd name="connsiteY325" fmla="*/ 1319023 h 2329064"/>
              <a:gd name="connsiteX326" fmla="*/ 1669937 w 6175893"/>
              <a:gd name="connsiteY326" fmla="*/ 1317343 h 2329064"/>
              <a:gd name="connsiteX327" fmla="*/ 1669937 w 6175893"/>
              <a:gd name="connsiteY327" fmla="*/ 1316223 h 2329064"/>
              <a:gd name="connsiteX328" fmla="*/ 1669937 w 6175893"/>
              <a:gd name="connsiteY328" fmla="*/ 1315663 h 2329064"/>
              <a:gd name="connsiteX329" fmla="*/ 1669937 w 6175893"/>
              <a:gd name="connsiteY329" fmla="*/ 1313982 h 2329064"/>
              <a:gd name="connsiteX330" fmla="*/ 1669937 w 6175893"/>
              <a:gd name="connsiteY330" fmla="*/ 1312862 h 2329064"/>
              <a:gd name="connsiteX331" fmla="*/ 1668813 w 6175893"/>
              <a:gd name="connsiteY331" fmla="*/ 1287098 h 2329064"/>
              <a:gd name="connsiteX332" fmla="*/ 1668250 w 6175893"/>
              <a:gd name="connsiteY332" fmla="*/ 1286538 h 2329064"/>
              <a:gd name="connsiteX333" fmla="*/ 1666563 w 6175893"/>
              <a:gd name="connsiteY333" fmla="*/ 1284857 h 2329064"/>
              <a:gd name="connsiteX334" fmla="*/ 1659253 w 6175893"/>
              <a:gd name="connsiteY334" fmla="*/ 1279817 h 2329064"/>
              <a:gd name="connsiteX335" fmla="*/ 1661502 w 6175893"/>
              <a:gd name="connsiteY335" fmla="*/ 1278696 h 2329064"/>
              <a:gd name="connsiteX336" fmla="*/ 1664314 w 6175893"/>
              <a:gd name="connsiteY336" fmla="*/ 1277016 h 2329064"/>
              <a:gd name="connsiteX337" fmla="*/ 1679497 w 6175893"/>
              <a:gd name="connsiteY337" fmla="*/ 1271415 h 2329064"/>
              <a:gd name="connsiteX338" fmla="*/ 1668813 w 6175893"/>
              <a:gd name="connsiteY338" fmla="*/ 1265814 h 2329064"/>
              <a:gd name="connsiteX339" fmla="*/ 1659253 w 6175893"/>
              <a:gd name="connsiteY339" fmla="*/ 1257413 h 2329064"/>
              <a:gd name="connsiteX340" fmla="*/ 1663189 w 6175893"/>
              <a:gd name="connsiteY340" fmla="*/ 1253492 h 2329064"/>
              <a:gd name="connsiteX341" fmla="*/ 1679497 w 6175893"/>
              <a:gd name="connsiteY341" fmla="*/ 1248451 h 2329064"/>
              <a:gd name="connsiteX342" fmla="*/ 1673874 w 6175893"/>
              <a:gd name="connsiteY342" fmla="*/ 1245651 h 2329064"/>
              <a:gd name="connsiteX343" fmla="*/ 1668250 w 6175893"/>
              <a:gd name="connsiteY343" fmla="*/ 1240610 h 2329064"/>
              <a:gd name="connsiteX344" fmla="*/ 1668250 w 6175893"/>
              <a:gd name="connsiteY344" fmla="*/ 1212045 h 2329064"/>
              <a:gd name="connsiteX345" fmla="*/ 1668250 w 6175893"/>
              <a:gd name="connsiteY345" fmla="*/ 1210925 h 2329064"/>
              <a:gd name="connsiteX346" fmla="*/ 1668250 w 6175893"/>
              <a:gd name="connsiteY346" fmla="*/ 1209805 h 2329064"/>
              <a:gd name="connsiteX347" fmla="*/ 1668250 w 6175893"/>
              <a:gd name="connsiteY347" fmla="*/ 1201963 h 2329064"/>
              <a:gd name="connsiteX348" fmla="*/ 1663189 w 6175893"/>
              <a:gd name="connsiteY348" fmla="*/ 1194682 h 2329064"/>
              <a:gd name="connsiteX349" fmla="*/ 1659253 w 6175893"/>
              <a:gd name="connsiteY349" fmla="*/ 1189641 h 2329064"/>
              <a:gd name="connsiteX350" fmla="*/ 1668250 w 6175893"/>
              <a:gd name="connsiteY350" fmla="*/ 1179000 h 2329064"/>
              <a:gd name="connsiteX351" fmla="*/ 1668813 w 6175893"/>
              <a:gd name="connsiteY351" fmla="*/ 1177879 h 2329064"/>
              <a:gd name="connsiteX352" fmla="*/ 1659253 w 6175893"/>
              <a:gd name="connsiteY352" fmla="*/ 1167798 h 2329064"/>
              <a:gd name="connsiteX353" fmla="*/ 1664314 w 6175893"/>
              <a:gd name="connsiteY353" fmla="*/ 1159956 h 2329064"/>
              <a:gd name="connsiteX354" fmla="*/ 1668250 w 6175893"/>
              <a:gd name="connsiteY354" fmla="*/ 1160516 h 2329064"/>
              <a:gd name="connsiteX355" fmla="*/ 1679497 w 6175893"/>
              <a:gd name="connsiteY355" fmla="*/ 1154355 h 2329064"/>
              <a:gd name="connsiteX356" fmla="*/ 1659253 w 6175893"/>
              <a:gd name="connsiteY356" fmla="*/ 1145394 h 2329064"/>
              <a:gd name="connsiteX357" fmla="*/ 1672187 w 6175893"/>
              <a:gd name="connsiteY357" fmla="*/ 1132512 h 2329064"/>
              <a:gd name="connsiteX358" fmla="*/ 1671624 w 6175893"/>
              <a:gd name="connsiteY358" fmla="*/ 1128591 h 2329064"/>
              <a:gd name="connsiteX359" fmla="*/ 1664314 w 6175893"/>
              <a:gd name="connsiteY359" fmla="*/ 1123550 h 2329064"/>
              <a:gd name="connsiteX360" fmla="*/ 1659815 w 6175893"/>
              <a:gd name="connsiteY360" fmla="*/ 1117949 h 2329064"/>
              <a:gd name="connsiteX361" fmla="*/ 1681746 w 6175893"/>
              <a:gd name="connsiteY361" fmla="*/ 1107307 h 2329064"/>
              <a:gd name="connsiteX362" fmla="*/ 1699179 w 6175893"/>
              <a:gd name="connsiteY362" fmla="*/ 1101146 h 2329064"/>
              <a:gd name="connsiteX363" fmla="*/ 1746977 w 6175893"/>
              <a:gd name="connsiteY363" fmla="*/ 1090505 h 2329064"/>
              <a:gd name="connsiteX364" fmla="*/ 1830202 w 6175893"/>
              <a:gd name="connsiteY364" fmla="*/ 1079863 h 2329064"/>
              <a:gd name="connsiteX365" fmla="*/ 1872940 w 6175893"/>
              <a:gd name="connsiteY365" fmla="*/ 1075942 h 2329064"/>
              <a:gd name="connsiteX366" fmla="*/ 1880250 w 6175893"/>
              <a:gd name="connsiteY366" fmla="*/ 1068101 h 2329064"/>
              <a:gd name="connsiteX367" fmla="*/ 1876876 w 6175893"/>
              <a:gd name="connsiteY367" fmla="*/ 1065300 h 2329064"/>
              <a:gd name="connsiteX368" fmla="*/ 1885311 w 6175893"/>
              <a:gd name="connsiteY368" fmla="*/ 1059699 h 2329064"/>
              <a:gd name="connsiteX369" fmla="*/ 1893184 w 6175893"/>
              <a:gd name="connsiteY369" fmla="*/ 1055219 h 2329064"/>
              <a:gd name="connsiteX370" fmla="*/ 1901619 w 6175893"/>
              <a:gd name="connsiteY370" fmla="*/ 1055219 h 2329064"/>
              <a:gd name="connsiteX371" fmla="*/ 1911741 w 6175893"/>
              <a:gd name="connsiteY371" fmla="*/ 1051298 h 2329064"/>
              <a:gd name="connsiteX372" fmla="*/ 1925799 w 6175893"/>
              <a:gd name="connsiteY372" fmla="*/ 1051298 h 2329064"/>
              <a:gd name="connsiteX373" fmla="*/ 1929173 w 6175893"/>
              <a:gd name="connsiteY373" fmla="*/ 1051858 h 2329064"/>
              <a:gd name="connsiteX374" fmla="*/ 1931422 w 6175893"/>
              <a:gd name="connsiteY374" fmla="*/ 1052418 h 2329064"/>
              <a:gd name="connsiteX375" fmla="*/ 1966287 w 6175893"/>
              <a:gd name="connsiteY375" fmla="*/ 1077062 h 2329064"/>
              <a:gd name="connsiteX376" fmla="*/ 1970786 w 6175893"/>
              <a:gd name="connsiteY376" fmla="*/ 1079303 h 2329064"/>
              <a:gd name="connsiteX377" fmla="*/ 1976409 w 6175893"/>
              <a:gd name="connsiteY377" fmla="*/ 1083223 h 2329064"/>
              <a:gd name="connsiteX378" fmla="*/ 1988780 w 6175893"/>
              <a:gd name="connsiteY378" fmla="*/ 1092185 h 2329064"/>
              <a:gd name="connsiteX379" fmla="*/ 1999465 w 6175893"/>
              <a:gd name="connsiteY379" fmla="*/ 1106747 h 2329064"/>
              <a:gd name="connsiteX380" fmla="*/ 2009586 w 6175893"/>
              <a:gd name="connsiteY380" fmla="*/ 1114589 h 2329064"/>
              <a:gd name="connsiteX381" fmla="*/ 2018021 w 6175893"/>
              <a:gd name="connsiteY381" fmla="*/ 1117949 h 2329064"/>
              <a:gd name="connsiteX382" fmla="*/ 2015772 w 6175893"/>
              <a:gd name="connsiteY382" fmla="*/ 1126911 h 2329064"/>
              <a:gd name="connsiteX383" fmla="*/ 2014085 w 6175893"/>
              <a:gd name="connsiteY383" fmla="*/ 1127471 h 2329064"/>
              <a:gd name="connsiteX384" fmla="*/ 1998340 w 6175893"/>
              <a:gd name="connsiteY384" fmla="*/ 1131392 h 2329064"/>
              <a:gd name="connsiteX385" fmla="*/ 2018584 w 6175893"/>
              <a:gd name="connsiteY385" fmla="*/ 1145394 h 2329064"/>
              <a:gd name="connsiteX386" fmla="*/ 1999465 w 6175893"/>
              <a:gd name="connsiteY386" fmla="*/ 1154355 h 2329064"/>
              <a:gd name="connsiteX387" fmla="*/ 2001714 w 6175893"/>
              <a:gd name="connsiteY387" fmla="*/ 1154915 h 2329064"/>
              <a:gd name="connsiteX388" fmla="*/ 2003401 w 6175893"/>
              <a:gd name="connsiteY388" fmla="*/ 1156596 h 2329064"/>
              <a:gd name="connsiteX389" fmla="*/ 2009586 w 6175893"/>
              <a:gd name="connsiteY389" fmla="*/ 1160516 h 2329064"/>
              <a:gd name="connsiteX390" fmla="*/ 2014648 w 6175893"/>
              <a:gd name="connsiteY390" fmla="*/ 1162197 h 2329064"/>
              <a:gd name="connsiteX391" fmla="*/ 2018584 w 6175893"/>
              <a:gd name="connsiteY391" fmla="*/ 1167798 h 2329064"/>
              <a:gd name="connsiteX392" fmla="*/ 2014648 w 6175893"/>
              <a:gd name="connsiteY392" fmla="*/ 1171158 h 2329064"/>
              <a:gd name="connsiteX393" fmla="*/ 2014085 w 6175893"/>
              <a:gd name="connsiteY393" fmla="*/ 1172839 h 2329064"/>
              <a:gd name="connsiteX394" fmla="*/ 1999465 w 6175893"/>
              <a:gd name="connsiteY394" fmla="*/ 1176759 h 2329064"/>
              <a:gd name="connsiteX395" fmla="*/ 2009586 w 6175893"/>
              <a:gd name="connsiteY395" fmla="*/ 1183480 h 2329064"/>
              <a:gd name="connsiteX396" fmla="*/ 2014648 w 6175893"/>
              <a:gd name="connsiteY396" fmla="*/ 1185161 h 2329064"/>
              <a:gd name="connsiteX397" fmla="*/ 2018584 w 6175893"/>
              <a:gd name="connsiteY397" fmla="*/ 1189641 h 2329064"/>
              <a:gd name="connsiteX398" fmla="*/ 2014085 w 6175893"/>
              <a:gd name="connsiteY398" fmla="*/ 1194682 h 2329064"/>
              <a:gd name="connsiteX399" fmla="*/ 2016335 w 6175893"/>
              <a:gd name="connsiteY399" fmla="*/ 1194682 h 2329064"/>
              <a:gd name="connsiteX400" fmla="*/ 1999465 w 6175893"/>
              <a:gd name="connsiteY400" fmla="*/ 1199163 h 2329064"/>
              <a:gd name="connsiteX401" fmla="*/ 2018584 w 6175893"/>
              <a:gd name="connsiteY401" fmla="*/ 1212045 h 2329064"/>
              <a:gd name="connsiteX402" fmla="*/ 1999465 w 6175893"/>
              <a:gd name="connsiteY402" fmla="*/ 1226048 h 2329064"/>
              <a:gd name="connsiteX403" fmla="*/ 2014085 w 6175893"/>
              <a:gd name="connsiteY403" fmla="*/ 1229968 h 2329064"/>
              <a:gd name="connsiteX404" fmla="*/ 2014648 w 6175893"/>
              <a:gd name="connsiteY404" fmla="*/ 1231648 h 2329064"/>
              <a:gd name="connsiteX405" fmla="*/ 2018584 w 6175893"/>
              <a:gd name="connsiteY405" fmla="*/ 1235009 h 2329064"/>
              <a:gd name="connsiteX406" fmla="*/ 2014648 w 6175893"/>
              <a:gd name="connsiteY406" fmla="*/ 1239490 h 2329064"/>
              <a:gd name="connsiteX407" fmla="*/ 2009586 w 6175893"/>
              <a:gd name="connsiteY407" fmla="*/ 1241170 h 2329064"/>
              <a:gd name="connsiteX408" fmla="*/ 2014648 w 6175893"/>
              <a:gd name="connsiteY408" fmla="*/ 1255172 h 2329064"/>
              <a:gd name="connsiteX409" fmla="*/ 2016335 w 6175893"/>
              <a:gd name="connsiteY409" fmla="*/ 1255172 h 2329064"/>
              <a:gd name="connsiteX410" fmla="*/ 2018584 w 6175893"/>
              <a:gd name="connsiteY410" fmla="*/ 1257413 h 2329064"/>
              <a:gd name="connsiteX411" fmla="*/ 2014648 w 6175893"/>
              <a:gd name="connsiteY411" fmla="*/ 1262454 h 2329064"/>
              <a:gd name="connsiteX412" fmla="*/ 2009586 w 6175893"/>
              <a:gd name="connsiteY412" fmla="*/ 1264134 h 2329064"/>
              <a:gd name="connsiteX413" fmla="*/ 1999465 w 6175893"/>
              <a:gd name="connsiteY413" fmla="*/ 1271415 h 2329064"/>
              <a:gd name="connsiteX414" fmla="*/ 2016335 w 6175893"/>
              <a:gd name="connsiteY414" fmla="*/ 1275896 h 2329064"/>
              <a:gd name="connsiteX415" fmla="*/ 2018584 w 6175893"/>
              <a:gd name="connsiteY415" fmla="*/ 1280937 h 2329064"/>
              <a:gd name="connsiteX416" fmla="*/ 2016897 w 6175893"/>
              <a:gd name="connsiteY416" fmla="*/ 1295499 h 2329064"/>
              <a:gd name="connsiteX417" fmla="*/ 2016897 w 6175893"/>
              <a:gd name="connsiteY417" fmla="*/ 1319583 h 2329064"/>
              <a:gd name="connsiteX418" fmla="*/ 2018584 w 6175893"/>
              <a:gd name="connsiteY418" fmla="*/ 1354309 h 2329064"/>
              <a:gd name="connsiteX419" fmla="*/ 2016335 w 6175893"/>
              <a:gd name="connsiteY419" fmla="*/ 1376713 h 2329064"/>
              <a:gd name="connsiteX420" fmla="*/ 2012961 w 6175893"/>
              <a:gd name="connsiteY420" fmla="*/ 1387915 h 2329064"/>
              <a:gd name="connsiteX421" fmla="*/ 2068069 w 6175893"/>
              <a:gd name="connsiteY421" fmla="*/ 1387355 h 2329064"/>
              <a:gd name="connsiteX422" fmla="*/ 2069194 w 6175893"/>
              <a:gd name="connsiteY422" fmla="*/ 1343107 h 2329064"/>
              <a:gd name="connsiteX423" fmla="*/ 2171538 w 6175893"/>
              <a:gd name="connsiteY423" fmla="*/ 1343667 h 2329064"/>
              <a:gd name="connsiteX424" fmla="*/ 2171538 w 6175893"/>
              <a:gd name="connsiteY424" fmla="*/ 1352069 h 2329064"/>
              <a:gd name="connsiteX425" fmla="*/ 2173225 w 6175893"/>
              <a:gd name="connsiteY425" fmla="*/ 1360470 h 2329064"/>
              <a:gd name="connsiteX426" fmla="*/ 2173225 w 6175893"/>
              <a:gd name="connsiteY426" fmla="*/ 1362151 h 2329064"/>
              <a:gd name="connsiteX427" fmla="*/ 2174350 w 6175893"/>
              <a:gd name="connsiteY427" fmla="*/ 1364951 h 2329064"/>
              <a:gd name="connsiteX428" fmla="*/ 2174913 w 6175893"/>
              <a:gd name="connsiteY428" fmla="*/ 1366071 h 2329064"/>
              <a:gd name="connsiteX429" fmla="*/ 2176599 w 6175893"/>
              <a:gd name="connsiteY429" fmla="*/ 1367751 h 2329064"/>
              <a:gd name="connsiteX430" fmla="*/ 2181660 w 6175893"/>
              <a:gd name="connsiteY430" fmla="*/ 1375033 h 2329064"/>
              <a:gd name="connsiteX431" fmla="*/ 2181660 w 6175893"/>
              <a:gd name="connsiteY431" fmla="*/ 1339747 h 2329064"/>
              <a:gd name="connsiteX432" fmla="*/ 2183348 w 6175893"/>
              <a:gd name="connsiteY432" fmla="*/ 1307261 h 2329064"/>
              <a:gd name="connsiteX433" fmla="*/ 2189533 w 6175893"/>
              <a:gd name="connsiteY433" fmla="*/ 1296059 h 2329064"/>
              <a:gd name="connsiteX434" fmla="*/ 2196281 w 6175893"/>
              <a:gd name="connsiteY434" fmla="*/ 1275336 h 2329064"/>
              <a:gd name="connsiteX435" fmla="*/ 2196843 w 6175893"/>
              <a:gd name="connsiteY435" fmla="*/ 1261333 h 2329064"/>
              <a:gd name="connsiteX436" fmla="*/ 2196843 w 6175893"/>
              <a:gd name="connsiteY436" fmla="*/ 1248451 h 2329064"/>
              <a:gd name="connsiteX437" fmla="*/ 2200218 w 6175893"/>
              <a:gd name="connsiteY437" fmla="*/ 1233889 h 2329064"/>
              <a:gd name="connsiteX438" fmla="*/ 2201904 w 6175893"/>
              <a:gd name="connsiteY438" fmla="*/ 1235569 h 2329064"/>
              <a:gd name="connsiteX439" fmla="*/ 2205278 w 6175893"/>
              <a:gd name="connsiteY439" fmla="*/ 1235569 h 2329064"/>
              <a:gd name="connsiteX440" fmla="*/ 2209215 w 6175893"/>
              <a:gd name="connsiteY440" fmla="*/ 1231088 h 2329064"/>
              <a:gd name="connsiteX441" fmla="*/ 2214838 w 6175893"/>
              <a:gd name="connsiteY441" fmla="*/ 1220447 h 2329064"/>
              <a:gd name="connsiteX442" fmla="*/ 2215400 w 6175893"/>
              <a:gd name="connsiteY442" fmla="*/ 1194682 h 2329064"/>
              <a:gd name="connsiteX443" fmla="*/ 2214838 w 6175893"/>
              <a:gd name="connsiteY443" fmla="*/ 1180680 h 2329064"/>
              <a:gd name="connsiteX444" fmla="*/ 2217087 w 6175893"/>
              <a:gd name="connsiteY444" fmla="*/ 1176759 h 2329064"/>
              <a:gd name="connsiteX445" fmla="*/ 2226085 w 6175893"/>
              <a:gd name="connsiteY445" fmla="*/ 1173399 h 2329064"/>
              <a:gd name="connsiteX446" fmla="*/ 2231708 w 6175893"/>
              <a:gd name="connsiteY446" fmla="*/ 1169478 h 2329064"/>
              <a:gd name="connsiteX447" fmla="*/ 2246891 w 6175893"/>
              <a:gd name="connsiteY447" fmla="*/ 1157716 h 2329064"/>
              <a:gd name="connsiteX448" fmla="*/ 2265448 w 6175893"/>
              <a:gd name="connsiteY448" fmla="*/ 1151555 h 2329064"/>
              <a:gd name="connsiteX449" fmla="*/ 2295814 w 6175893"/>
              <a:gd name="connsiteY449" fmla="*/ 1150995 h 2329064"/>
              <a:gd name="connsiteX450" fmla="*/ 2295814 w 6175893"/>
              <a:gd name="connsiteY450" fmla="*/ 1077622 h 2329064"/>
              <a:gd name="connsiteX451" fmla="*/ 2426837 w 6175893"/>
              <a:gd name="connsiteY451" fmla="*/ 1077622 h 2329064"/>
              <a:gd name="connsiteX452" fmla="*/ 2427400 w 6175893"/>
              <a:gd name="connsiteY452" fmla="*/ 1243971 h 2329064"/>
              <a:gd name="connsiteX453" fmla="*/ 2511187 w 6175893"/>
              <a:gd name="connsiteY453" fmla="*/ 1243971 h 2329064"/>
              <a:gd name="connsiteX454" fmla="*/ 2511750 w 6175893"/>
              <a:gd name="connsiteY454" fmla="*/ 1305021 h 2329064"/>
              <a:gd name="connsiteX455" fmla="*/ 2533118 w 6175893"/>
              <a:gd name="connsiteY455" fmla="*/ 1306701 h 2329064"/>
              <a:gd name="connsiteX456" fmla="*/ 2568546 w 6175893"/>
              <a:gd name="connsiteY456" fmla="*/ 1304461 h 2329064"/>
              <a:gd name="connsiteX457" fmla="*/ 2584853 w 6175893"/>
              <a:gd name="connsiteY457" fmla="*/ 1297740 h 2329064"/>
              <a:gd name="connsiteX458" fmla="*/ 2592726 w 6175893"/>
              <a:gd name="connsiteY458" fmla="*/ 1294379 h 2329064"/>
              <a:gd name="connsiteX459" fmla="*/ 2603410 w 6175893"/>
              <a:gd name="connsiteY459" fmla="*/ 1289898 h 2329064"/>
              <a:gd name="connsiteX460" fmla="*/ 2605097 w 6175893"/>
              <a:gd name="connsiteY460" fmla="*/ 1284297 h 2329064"/>
              <a:gd name="connsiteX461" fmla="*/ 2605659 w 6175893"/>
              <a:gd name="connsiteY461" fmla="*/ 1268055 h 2329064"/>
              <a:gd name="connsiteX462" fmla="*/ 2603410 w 6175893"/>
              <a:gd name="connsiteY462" fmla="*/ 1229968 h 2329064"/>
              <a:gd name="connsiteX463" fmla="*/ 2605097 w 6175893"/>
              <a:gd name="connsiteY463" fmla="*/ 1210925 h 2329064"/>
              <a:gd name="connsiteX464" fmla="*/ 2609033 w 6175893"/>
              <a:gd name="connsiteY464" fmla="*/ 1205884 h 2329064"/>
              <a:gd name="connsiteX465" fmla="*/ 2632652 w 6175893"/>
              <a:gd name="connsiteY465" fmla="*/ 1189081 h 2329064"/>
              <a:gd name="connsiteX466" fmla="*/ 2656269 w 6175893"/>
              <a:gd name="connsiteY466" fmla="*/ 1171718 h 2329064"/>
              <a:gd name="connsiteX467" fmla="*/ 2682699 w 6175893"/>
              <a:gd name="connsiteY467" fmla="*/ 1160516 h 2329064"/>
              <a:gd name="connsiteX468" fmla="*/ 2704630 w 6175893"/>
              <a:gd name="connsiteY468" fmla="*/ 1152675 h 2329064"/>
              <a:gd name="connsiteX469" fmla="*/ 2724874 w 6175893"/>
              <a:gd name="connsiteY469" fmla="*/ 1158836 h 2329064"/>
              <a:gd name="connsiteX470" fmla="*/ 2756364 w 6175893"/>
              <a:gd name="connsiteY470" fmla="*/ 1171158 h 2329064"/>
              <a:gd name="connsiteX471" fmla="*/ 2778295 w 6175893"/>
              <a:gd name="connsiteY471" fmla="*/ 1184040 h 2329064"/>
              <a:gd name="connsiteX472" fmla="*/ 2792916 w 6175893"/>
              <a:gd name="connsiteY472" fmla="*/ 1198603 h 2329064"/>
              <a:gd name="connsiteX473" fmla="*/ 2801914 w 6175893"/>
              <a:gd name="connsiteY473" fmla="*/ 1213725 h 2329064"/>
              <a:gd name="connsiteX474" fmla="*/ 2805850 w 6175893"/>
              <a:gd name="connsiteY474" fmla="*/ 1232209 h 2329064"/>
              <a:gd name="connsiteX475" fmla="*/ 2805850 w 6175893"/>
              <a:gd name="connsiteY475" fmla="*/ 1264134 h 2329064"/>
              <a:gd name="connsiteX476" fmla="*/ 2804725 w 6175893"/>
              <a:gd name="connsiteY476" fmla="*/ 1290458 h 2329064"/>
              <a:gd name="connsiteX477" fmla="*/ 2833966 w 6175893"/>
              <a:gd name="connsiteY477" fmla="*/ 1297740 h 2329064"/>
              <a:gd name="connsiteX478" fmla="*/ 2835091 w 6175893"/>
              <a:gd name="connsiteY478" fmla="*/ 1331905 h 2329064"/>
              <a:gd name="connsiteX479" fmla="*/ 2835091 w 6175893"/>
              <a:gd name="connsiteY479" fmla="*/ 1364951 h 2329064"/>
              <a:gd name="connsiteX480" fmla="*/ 2833404 w 6175893"/>
              <a:gd name="connsiteY480" fmla="*/ 1401917 h 2329064"/>
              <a:gd name="connsiteX481" fmla="*/ 2833404 w 6175893"/>
              <a:gd name="connsiteY481" fmla="*/ 1418720 h 2329064"/>
              <a:gd name="connsiteX482" fmla="*/ 2842401 w 6175893"/>
              <a:gd name="connsiteY482" fmla="*/ 1423761 h 2329064"/>
              <a:gd name="connsiteX483" fmla="*/ 2851961 w 6175893"/>
              <a:gd name="connsiteY483" fmla="*/ 1426001 h 2329064"/>
              <a:gd name="connsiteX484" fmla="*/ 2864332 w 6175893"/>
              <a:gd name="connsiteY484" fmla="*/ 1414799 h 2329064"/>
              <a:gd name="connsiteX485" fmla="*/ 2863208 w 6175893"/>
              <a:gd name="connsiteY485" fmla="*/ 1410879 h 2329064"/>
              <a:gd name="connsiteX486" fmla="*/ 2861521 w 6175893"/>
              <a:gd name="connsiteY486" fmla="*/ 1392396 h 2329064"/>
              <a:gd name="connsiteX487" fmla="*/ 2860959 w 6175893"/>
              <a:gd name="connsiteY487" fmla="*/ 1284297 h 2329064"/>
              <a:gd name="connsiteX488" fmla="*/ 2859271 w 6175893"/>
              <a:gd name="connsiteY488" fmla="*/ 1247891 h 2329064"/>
              <a:gd name="connsiteX489" fmla="*/ 2862645 w 6175893"/>
              <a:gd name="connsiteY489" fmla="*/ 1213165 h 2329064"/>
              <a:gd name="connsiteX490" fmla="*/ 2865457 w 6175893"/>
              <a:gd name="connsiteY490" fmla="*/ 1203644 h 2329064"/>
              <a:gd name="connsiteX491" fmla="*/ 2869956 w 6175893"/>
              <a:gd name="connsiteY491" fmla="*/ 1199163 h 2329064"/>
              <a:gd name="connsiteX492" fmla="*/ 2869956 w 6175893"/>
              <a:gd name="connsiteY492" fmla="*/ 1195242 h 2329064"/>
              <a:gd name="connsiteX493" fmla="*/ 2869956 w 6175893"/>
              <a:gd name="connsiteY493" fmla="*/ 1193562 h 2329064"/>
              <a:gd name="connsiteX494" fmla="*/ 2868831 w 6175893"/>
              <a:gd name="connsiteY494" fmla="*/ 1191882 h 2329064"/>
              <a:gd name="connsiteX495" fmla="*/ 2868831 w 6175893"/>
              <a:gd name="connsiteY495" fmla="*/ 1191322 h 2329064"/>
              <a:gd name="connsiteX496" fmla="*/ 2868269 w 6175893"/>
              <a:gd name="connsiteY496" fmla="*/ 1189641 h 2329064"/>
              <a:gd name="connsiteX497" fmla="*/ 2863208 w 6175893"/>
              <a:gd name="connsiteY497" fmla="*/ 1161637 h 2329064"/>
              <a:gd name="connsiteX498" fmla="*/ 2921690 w 6175893"/>
              <a:gd name="connsiteY498" fmla="*/ 1157716 h 2329064"/>
              <a:gd name="connsiteX499" fmla="*/ 2923940 w 6175893"/>
              <a:gd name="connsiteY499" fmla="*/ 1142033 h 2329064"/>
              <a:gd name="connsiteX500" fmla="*/ 2923940 w 6175893"/>
              <a:gd name="connsiteY500" fmla="*/ 1125230 h 2329064"/>
              <a:gd name="connsiteX501" fmla="*/ 2929001 w 6175893"/>
              <a:gd name="connsiteY501" fmla="*/ 1114029 h 2329064"/>
              <a:gd name="connsiteX502" fmla="*/ 2934624 w 6175893"/>
              <a:gd name="connsiteY502" fmla="*/ 1108428 h 2329064"/>
              <a:gd name="connsiteX503" fmla="*/ 2940810 w 6175893"/>
              <a:gd name="connsiteY503" fmla="*/ 1103387 h 2329064"/>
              <a:gd name="connsiteX504" fmla="*/ 2942497 w 6175893"/>
              <a:gd name="connsiteY504" fmla="*/ 1101706 h 2329064"/>
              <a:gd name="connsiteX505" fmla="*/ 2944184 w 6175893"/>
              <a:gd name="connsiteY505" fmla="*/ 1101146 h 2329064"/>
              <a:gd name="connsiteX506" fmla="*/ 2952619 w 6175893"/>
              <a:gd name="connsiteY506" fmla="*/ 1097226 h 2329064"/>
              <a:gd name="connsiteX507" fmla="*/ 2971738 w 6175893"/>
              <a:gd name="connsiteY507" fmla="*/ 1093865 h 2329064"/>
              <a:gd name="connsiteX508" fmla="*/ 2992545 w 6175893"/>
              <a:gd name="connsiteY508" fmla="*/ 1095545 h 2329064"/>
              <a:gd name="connsiteX509" fmla="*/ 3011664 w 6175893"/>
              <a:gd name="connsiteY509" fmla="*/ 1101146 h 2329064"/>
              <a:gd name="connsiteX510" fmla="*/ 3018974 w 6175893"/>
              <a:gd name="connsiteY510" fmla="*/ 1105627 h 2329064"/>
              <a:gd name="connsiteX511" fmla="*/ 3026847 w 6175893"/>
              <a:gd name="connsiteY511" fmla="*/ 1110668 h 2329064"/>
              <a:gd name="connsiteX512" fmla="*/ 3030783 w 6175893"/>
              <a:gd name="connsiteY512" fmla="*/ 1114029 h 2329064"/>
              <a:gd name="connsiteX513" fmla="*/ 3032470 w 6175893"/>
              <a:gd name="connsiteY513" fmla="*/ 1122990 h 2329064"/>
              <a:gd name="connsiteX514" fmla="*/ 3033032 w 6175893"/>
              <a:gd name="connsiteY514" fmla="*/ 1134752 h 2329064"/>
              <a:gd name="connsiteX515" fmla="*/ 3033032 w 6175893"/>
              <a:gd name="connsiteY515" fmla="*/ 1150435 h 2329064"/>
              <a:gd name="connsiteX516" fmla="*/ 3040343 w 6175893"/>
              <a:gd name="connsiteY516" fmla="*/ 1157716 h 2329064"/>
              <a:gd name="connsiteX517" fmla="*/ 3047653 w 6175893"/>
              <a:gd name="connsiteY517" fmla="*/ 1160516 h 2329064"/>
              <a:gd name="connsiteX518" fmla="*/ 3057775 w 6175893"/>
              <a:gd name="connsiteY518" fmla="*/ 1157716 h 2329064"/>
              <a:gd name="connsiteX519" fmla="*/ 3058337 w 6175893"/>
              <a:gd name="connsiteY519" fmla="*/ 1156596 h 2329064"/>
              <a:gd name="connsiteX520" fmla="*/ 3060587 w 6175893"/>
              <a:gd name="connsiteY520" fmla="*/ 1149315 h 2329064"/>
              <a:gd name="connsiteX521" fmla="*/ 3065648 w 6175893"/>
              <a:gd name="connsiteY521" fmla="*/ 1136432 h 2329064"/>
              <a:gd name="connsiteX522" fmla="*/ 3063398 w 6175893"/>
              <a:gd name="connsiteY522" fmla="*/ 1108428 h 2329064"/>
              <a:gd name="connsiteX523" fmla="*/ 3062274 w 6175893"/>
              <a:gd name="connsiteY523" fmla="*/ 1096106 h 2329064"/>
              <a:gd name="connsiteX524" fmla="*/ 3061712 w 6175893"/>
              <a:gd name="connsiteY524" fmla="*/ 991928 h 2329064"/>
              <a:gd name="connsiteX525" fmla="*/ 3058337 w 6175893"/>
              <a:gd name="connsiteY525" fmla="*/ 738205 h 2329064"/>
              <a:gd name="connsiteX526" fmla="*/ 3060024 w 6175893"/>
              <a:gd name="connsiteY526" fmla="*/ 613864 h 2329064"/>
              <a:gd name="connsiteX527" fmla="*/ 3062274 w 6175893"/>
              <a:gd name="connsiteY527" fmla="*/ 593701 h 2329064"/>
              <a:gd name="connsiteX528" fmla="*/ 3065086 w 6175893"/>
              <a:gd name="connsiteY528" fmla="*/ 586419 h 2329064"/>
              <a:gd name="connsiteX529" fmla="*/ 3069022 w 6175893"/>
              <a:gd name="connsiteY529" fmla="*/ 584739 h 2329064"/>
              <a:gd name="connsiteX530" fmla="*/ 3090953 w 6175893"/>
              <a:gd name="connsiteY530" fmla="*/ 584739 h 2329064"/>
              <a:gd name="connsiteX531" fmla="*/ 3090953 w 6175893"/>
              <a:gd name="connsiteY531" fmla="*/ 362942 h 2329064"/>
              <a:gd name="connsiteX532" fmla="*/ 3137626 w 6175893"/>
              <a:gd name="connsiteY532" fmla="*/ 360141 h 2329064"/>
              <a:gd name="connsiteX533" fmla="*/ 3137626 w 6175893"/>
              <a:gd name="connsiteY533" fmla="*/ 323735 h 2329064"/>
              <a:gd name="connsiteX534" fmla="*/ 3207355 w 6175893"/>
              <a:gd name="connsiteY534" fmla="*/ 322615 h 2329064"/>
              <a:gd name="connsiteX535" fmla="*/ 3214666 w 6175893"/>
              <a:gd name="connsiteY535" fmla="*/ 247562 h 2329064"/>
              <a:gd name="connsiteX536" fmla="*/ 3219727 w 6175893"/>
              <a:gd name="connsiteY536" fmla="*/ 183151 h 2329064"/>
              <a:gd name="connsiteX537" fmla="*/ 3225913 w 6175893"/>
              <a:gd name="connsiteY537" fmla="*/ 322615 h 2329064"/>
              <a:gd name="connsiteX538" fmla="*/ 3308575 w 6175893"/>
              <a:gd name="connsiteY538" fmla="*/ 323735 h 2329064"/>
              <a:gd name="connsiteX539" fmla="*/ 3310825 w 6175893"/>
              <a:gd name="connsiteY539" fmla="*/ 362381 h 2329064"/>
              <a:gd name="connsiteX540" fmla="*/ 3356374 w 6175893"/>
              <a:gd name="connsiteY540" fmla="*/ 362381 h 2329064"/>
              <a:gd name="connsiteX541" fmla="*/ 3356374 w 6175893"/>
              <a:gd name="connsiteY541" fmla="*/ 472160 h 2329064"/>
              <a:gd name="connsiteX542" fmla="*/ 3367620 w 6175893"/>
              <a:gd name="connsiteY542" fmla="*/ 476641 h 2329064"/>
              <a:gd name="connsiteX543" fmla="*/ 3378305 w 6175893"/>
              <a:gd name="connsiteY543" fmla="*/ 477761 h 2329064"/>
              <a:gd name="connsiteX544" fmla="*/ 3390114 w 6175893"/>
              <a:gd name="connsiteY544" fmla="*/ 481121 h 2329064"/>
              <a:gd name="connsiteX545" fmla="*/ 3404172 w 6175893"/>
              <a:gd name="connsiteY545" fmla="*/ 584739 h 2329064"/>
              <a:gd name="connsiteX546" fmla="*/ 3409795 w 6175893"/>
              <a:gd name="connsiteY546" fmla="*/ 585859 h 2329064"/>
              <a:gd name="connsiteX547" fmla="*/ 3418793 w 6175893"/>
              <a:gd name="connsiteY547" fmla="*/ 588660 h 2329064"/>
              <a:gd name="connsiteX548" fmla="*/ 3418793 w 6175893"/>
              <a:gd name="connsiteY548" fmla="*/ 711320 h 2329064"/>
              <a:gd name="connsiteX549" fmla="*/ 3414856 w 6175893"/>
              <a:gd name="connsiteY549" fmla="*/ 1059139 h 2329064"/>
              <a:gd name="connsiteX550" fmla="*/ 3417106 w 6175893"/>
              <a:gd name="connsiteY550" fmla="*/ 1194682 h 2329064"/>
              <a:gd name="connsiteX551" fmla="*/ 3422167 w 6175893"/>
              <a:gd name="connsiteY551" fmla="*/ 1248451 h 2329064"/>
              <a:gd name="connsiteX552" fmla="*/ 3424978 w 6175893"/>
              <a:gd name="connsiteY552" fmla="*/ 1257413 h 2329064"/>
              <a:gd name="connsiteX553" fmla="*/ 3437912 w 6175893"/>
              <a:gd name="connsiteY553" fmla="*/ 1254052 h 2329064"/>
              <a:gd name="connsiteX554" fmla="*/ 3437912 w 6175893"/>
              <a:gd name="connsiteY554" fmla="*/ 1248451 h 2329064"/>
              <a:gd name="connsiteX555" fmla="*/ 3439037 w 6175893"/>
              <a:gd name="connsiteY555" fmla="*/ 1235009 h 2329064"/>
              <a:gd name="connsiteX556" fmla="*/ 3442973 w 6175893"/>
              <a:gd name="connsiteY556" fmla="*/ 1219326 h 2329064"/>
              <a:gd name="connsiteX557" fmla="*/ 3452533 w 6175893"/>
              <a:gd name="connsiteY557" fmla="*/ 1203644 h 2329064"/>
              <a:gd name="connsiteX558" fmla="*/ 3454220 w 6175893"/>
              <a:gd name="connsiteY558" fmla="*/ 1185721 h 2329064"/>
              <a:gd name="connsiteX559" fmla="*/ 3455344 w 6175893"/>
              <a:gd name="connsiteY559" fmla="*/ 1175079 h 2329064"/>
              <a:gd name="connsiteX560" fmla="*/ 3459281 w 6175893"/>
              <a:gd name="connsiteY560" fmla="*/ 1163877 h 2329064"/>
              <a:gd name="connsiteX561" fmla="*/ 3468278 w 6175893"/>
              <a:gd name="connsiteY561" fmla="*/ 1154355 h 2329064"/>
              <a:gd name="connsiteX562" fmla="*/ 3472214 w 6175893"/>
              <a:gd name="connsiteY562" fmla="*/ 1140353 h 2329064"/>
              <a:gd name="connsiteX563" fmla="*/ 3472214 w 6175893"/>
              <a:gd name="connsiteY563" fmla="*/ 1126911 h 2329064"/>
              <a:gd name="connsiteX564" fmla="*/ 3472214 w 6175893"/>
              <a:gd name="connsiteY564" fmla="*/ 1112908 h 2329064"/>
              <a:gd name="connsiteX565" fmla="*/ 3474464 w 6175893"/>
              <a:gd name="connsiteY565" fmla="*/ 1099466 h 2329064"/>
              <a:gd name="connsiteX566" fmla="*/ 3481774 w 6175893"/>
              <a:gd name="connsiteY566" fmla="*/ 1092745 h 2329064"/>
              <a:gd name="connsiteX567" fmla="*/ 3490209 w 6175893"/>
              <a:gd name="connsiteY567" fmla="*/ 1096106 h 2329064"/>
              <a:gd name="connsiteX568" fmla="*/ 3496395 w 6175893"/>
              <a:gd name="connsiteY568" fmla="*/ 1089944 h 2329064"/>
              <a:gd name="connsiteX569" fmla="*/ 3498082 w 6175893"/>
              <a:gd name="connsiteY569" fmla="*/ 1074262 h 2329064"/>
              <a:gd name="connsiteX570" fmla="*/ 3538007 w 6175893"/>
              <a:gd name="connsiteY570" fmla="*/ 1074262 h 2329064"/>
              <a:gd name="connsiteX571" fmla="*/ 3538007 w 6175893"/>
              <a:gd name="connsiteY571" fmla="*/ 987447 h 2329064"/>
              <a:gd name="connsiteX572" fmla="*/ 3534633 w 6175893"/>
              <a:gd name="connsiteY572" fmla="*/ 753328 h 2329064"/>
              <a:gd name="connsiteX573" fmla="*/ 3535196 w 6175893"/>
              <a:gd name="connsiteY573" fmla="*/ 636268 h 2329064"/>
              <a:gd name="connsiteX574" fmla="*/ 3538570 w 6175893"/>
              <a:gd name="connsiteY574" fmla="*/ 615544 h 2329064"/>
              <a:gd name="connsiteX575" fmla="*/ 3548129 w 6175893"/>
              <a:gd name="connsiteY575" fmla="*/ 607703 h 2329064"/>
              <a:gd name="connsiteX576" fmla="*/ 3616171 w 6175893"/>
              <a:gd name="connsiteY576" fmla="*/ 575778 h 2329064"/>
              <a:gd name="connsiteX577" fmla="*/ 3753943 w 6175893"/>
              <a:gd name="connsiteY577" fmla="*/ 518088 h 2329064"/>
              <a:gd name="connsiteX578" fmla="*/ 3802304 w 6175893"/>
              <a:gd name="connsiteY578" fmla="*/ 499605 h 2329064"/>
              <a:gd name="connsiteX579" fmla="*/ 3816924 w 6175893"/>
              <a:gd name="connsiteY579" fmla="*/ 208915 h 2329064"/>
              <a:gd name="connsiteX580" fmla="*/ 3820298 w 6175893"/>
              <a:gd name="connsiteY580" fmla="*/ 216197 h 2329064"/>
              <a:gd name="connsiteX581" fmla="*/ 3824235 w 6175893"/>
              <a:gd name="connsiteY581" fmla="*/ 240281 h 2329064"/>
              <a:gd name="connsiteX582" fmla="*/ 3827046 w 6175893"/>
              <a:gd name="connsiteY582" fmla="*/ 294610 h 2329064"/>
              <a:gd name="connsiteX583" fmla="*/ 3827609 w 6175893"/>
              <a:gd name="connsiteY583" fmla="*/ 381425 h 2329064"/>
              <a:gd name="connsiteX584" fmla="*/ 3829296 w 6175893"/>
              <a:gd name="connsiteY584" fmla="*/ 459278 h 2329064"/>
              <a:gd name="connsiteX585" fmla="*/ 3832670 w 6175893"/>
              <a:gd name="connsiteY585" fmla="*/ 483922 h 2329064"/>
              <a:gd name="connsiteX586" fmla="*/ 3866410 w 6175893"/>
              <a:gd name="connsiteY586" fmla="*/ 470480 h 2329064"/>
              <a:gd name="connsiteX587" fmla="*/ 3901837 w 6175893"/>
              <a:gd name="connsiteY587" fmla="*/ 457598 h 2329064"/>
              <a:gd name="connsiteX588" fmla="*/ 3901837 w 6175893"/>
              <a:gd name="connsiteY588" fmla="*/ 872068 h 2329064"/>
              <a:gd name="connsiteX589" fmla="*/ 3915895 w 6175893"/>
              <a:gd name="connsiteY589" fmla="*/ 869827 h 2329064"/>
              <a:gd name="connsiteX590" fmla="*/ 3931078 w 6175893"/>
              <a:gd name="connsiteY590" fmla="*/ 863106 h 2329064"/>
              <a:gd name="connsiteX591" fmla="*/ 3941200 w 6175893"/>
              <a:gd name="connsiteY591" fmla="*/ 850784 h 2329064"/>
              <a:gd name="connsiteX592" fmla="*/ 3947386 w 6175893"/>
              <a:gd name="connsiteY592" fmla="*/ 833981 h 2329064"/>
              <a:gd name="connsiteX593" fmla="*/ 3953009 w 6175893"/>
              <a:gd name="connsiteY593" fmla="*/ 823339 h 2329064"/>
              <a:gd name="connsiteX594" fmla="*/ 3965943 w 6175893"/>
              <a:gd name="connsiteY594" fmla="*/ 805976 h 2329064"/>
              <a:gd name="connsiteX595" fmla="*/ 3991248 w 6175893"/>
              <a:gd name="connsiteY595" fmla="*/ 786373 h 2329064"/>
              <a:gd name="connsiteX596" fmla="*/ 4055916 w 6175893"/>
              <a:gd name="connsiteY596" fmla="*/ 762289 h 2329064"/>
              <a:gd name="connsiteX597" fmla="*/ 4107088 w 6175893"/>
              <a:gd name="connsiteY597" fmla="*/ 739885 h 2329064"/>
              <a:gd name="connsiteX598" fmla="*/ 4123958 w 6175893"/>
              <a:gd name="connsiteY598" fmla="*/ 567936 h 2329064"/>
              <a:gd name="connsiteX599" fmla="*/ 4133518 w 6175893"/>
              <a:gd name="connsiteY599" fmla="*/ 728683 h 2329064"/>
              <a:gd name="connsiteX600" fmla="*/ 4157698 w 6175893"/>
              <a:gd name="connsiteY600" fmla="*/ 722522 h 2329064"/>
              <a:gd name="connsiteX601" fmla="*/ 4221242 w 6175893"/>
              <a:gd name="connsiteY601" fmla="*/ 697878 h 2329064"/>
              <a:gd name="connsiteX602" fmla="*/ 4247109 w 6175893"/>
              <a:gd name="connsiteY602" fmla="*/ 688357 h 2329064"/>
              <a:gd name="connsiteX603" fmla="*/ 4272976 w 6175893"/>
              <a:gd name="connsiteY603" fmla="*/ 729243 h 2329064"/>
              <a:gd name="connsiteX604" fmla="*/ 4307841 w 6175893"/>
              <a:gd name="connsiteY604" fmla="*/ 718602 h 2329064"/>
              <a:gd name="connsiteX605" fmla="*/ 4341581 w 6175893"/>
              <a:gd name="connsiteY605" fmla="*/ 781892 h 2329064"/>
              <a:gd name="connsiteX606" fmla="*/ 4387130 w 6175893"/>
              <a:gd name="connsiteY606" fmla="*/ 856385 h 2329064"/>
              <a:gd name="connsiteX607" fmla="*/ 4412997 w 6175893"/>
              <a:gd name="connsiteY607" fmla="*/ 917995 h 2329064"/>
              <a:gd name="connsiteX608" fmla="*/ 4425369 w 6175893"/>
              <a:gd name="connsiteY608" fmla="*/ 957202 h 2329064"/>
              <a:gd name="connsiteX609" fmla="*/ 4434928 w 6175893"/>
              <a:gd name="connsiteY609" fmla="*/ 996969 h 2329064"/>
              <a:gd name="connsiteX610" fmla="*/ 4442239 w 6175893"/>
              <a:gd name="connsiteY610" fmla="*/ 1066981 h 2329064"/>
              <a:gd name="connsiteX611" fmla="*/ 4438302 w 6175893"/>
              <a:gd name="connsiteY611" fmla="*/ 1167798 h 2329064"/>
              <a:gd name="connsiteX612" fmla="*/ 4432679 w 6175893"/>
              <a:gd name="connsiteY612" fmla="*/ 1243971 h 2329064"/>
              <a:gd name="connsiteX613" fmla="*/ 4449549 w 6175893"/>
              <a:gd name="connsiteY613" fmla="*/ 1242850 h 2329064"/>
              <a:gd name="connsiteX614" fmla="*/ 4467544 w 6175893"/>
              <a:gd name="connsiteY614" fmla="*/ 1244531 h 2329064"/>
              <a:gd name="connsiteX615" fmla="*/ 4484976 w 6175893"/>
              <a:gd name="connsiteY615" fmla="*/ 1246771 h 2329064"/>
              <a:gd name="connsiteX616" fmla="*/ 4488350 w 6175893"/>
              <a:gd name="connsiteY616" fmla="*/ 1248451 h 2329064"/>
              <a:gd name="connsiteX617" fmla="*/ 4509156 w 6175893"/>
              <a:gd name="connsiteY617" fmla="*/ 1251812 h 2329064"/>
              <a:gd name="connsiteX618" fmla="*/ 4534461 w 6175893"/>
              <a:gd name="connsiteY618" fmla="*/ 1254052 h 2329064"/>
              <a:gd name="connsiteX619" fmla="*/ 4537835 w 6175893"/>
              <a:gd name="connsiteY619" fmla="*/ 1265814 h 2329064"/>
              <a:gd name="connsiteX620" fmla="*/ 4543459 w 6175893"/>
              <a:gd name="connsiteY620" fmla="*/ 1270295 h 2329064"/>
              <a:gd name="connsiteX621" fmla="*/ 4547395 w 6175893"/>
              <a:gd name="connsiteY621" fmla="*/ 1266934 h 2329064"/>
              <a:gd name="connsiteX622" fmla="*/ 4542334 w 6175893"/>
              <a:gd name="connsiteY622" fmla="*/ 1287098 h 2329064"/>
              <a:gd name="connsiteX623" fmla="*/ 4541209 w 6175893"/>
              <a:gd name="connsiteY623" fmla="*/ 1297740 h 2329064"/>
              <a:gd name="connsiteX624" fmla="*/ 4544021 w 6175893"/>
              <a:gd name="connsiteY624" fmla="*/ 1302780 h 2329064"/>
              <a:gd name="connsiteX625" fmla="*/ 4545146 w 6175893"/>
              <a:gd name="connsiteY625" fmla="*/ 1304461 h 2329064"/>
              <a:gd name="connsiteX626" fmla="*/ 4545708 w 6175893"/>
              <a:gd name="connsiteY626" fmla="*/ 1315663 h 2329064"/>
              <a:gd name="connsiteX627" fmla="*/ 4541209 w 6175893"/>
              <a:gd name="connsiteY627" fmla="*/ 1316223 h 2329064"/>
              <a:gd name="connsiteX628" fmla="*/ 4541209 w 6175893"/>
              <a:gd name="connsiteY628" fmla="*/ 1323504 h 2329064"/>
              <a:gd name="connsiteX629" fmla="*/ 4545146 w 6175893"/>
              <a:gd name="connsiteY629" fmla="*/ 1334706 h 2329064"/>
              <a:gd name="connsiteX630" fmla="*/ 4546833 w 6175893"/>
              <a:gd name="connsiteY630" fmla="*/ 1345908 h 2329064"/>
              <a:gd name="connsiteX631" fmla="*/ 4543459 w 6175893"/>
              <a:gd name="connsiteY631" fmla="*/ 1344788 h 2329064"/>
              <a:gd name="connsiteX632" fmla="*/ 4541772 w 6175893"/>
              <a:gd name="connsiteY632" fmla="*/ 1349268 h 2329064"/>
              <a:gd name="connsiteX633" fmla="*/ 4541772 w 6175893"/>
              <a:gd name="connsiteY633" fmla="*/ 1354869 h 2329064"/>
              <a:gd name="connsiteX634" fmla="*/ 4542334 w 6175893"/>
              <a:gd name="connsiteY634" fmla="*/ 1357670 h 2329064"/>
              <a:gd name="connsiteX635" fmla="*/ 4544021 w 6175893"/>
              <a:gd name="connsiteY635" fmla="*/ 1367751 h 2329064"/>
              <a:gd name="connsiteX636" fmla="*/ 4541772 w 6175893"/>
              <a:gd name="connsiteY636" fmla="*/ 1380074 h 2329064"/>
              <a:gd name="connsiteX637" fmla="*/ 4542334 w 6175893"/>
              <a:gd name="connsiteY637" fmla="*/ 1389035 h 2329064"/>
              <a:gd name="connsiteX638" fmla="*/ 4542334 w 6175893"/>
              <a:gd name="connsiteY638" fmla="*/ 1419840 h 2329064"/>
              <a:gd name="connsiteX639" fmla="*/ 4545146 w 6175893"/>
              <a:gd name="connsiteY639" fmla="*/ 1429922 h 2329064"/>
              <a:gd name="connsiteX640" fmla="*/ 4542334 w 6175893"/>
              <a:gd name="connsiteY640" fmla="*/ 1432722 h 2329064"/>
              <a:gd name="connsiteX641" fmla="*/ 4541209 w 6175893"/>
              <a:gd name="connsiteY641" fmla="*/ 1442244 h 2329064"/>
              <a:gd name="connsiteX642" fmla="*/ 4545708 w 6175893"/>
              <a:gd name="connsiteY642" fmla="*/ 1459047 h 2329064"/>
              <a:gd name="connsiteX643" fmla="*/ 4545146 w 6175893"/>
              <a:gd name="connsiteY643" fmla="*/ 1464648 h 2329064"/>
              <a:gd name="connsiteX644" fmla="*/ 4542334 w 6175893"/>
              <a:gd name="connsiteY644" fmla="*/ 1468008 h 2329064"/>
              <a:gd name="connsiteX645" fmla="*/ 4540085 w 6175893"/>
              <a:gd name="connsiteY645" fmla="*/ 1475850 h 2329064"/>
              <a:gd name="connsiteX646" fmla="*/ 4541209 w 6175893"/>
              <a:gd name="connsiteY646" fmla="*/ 1482571 h 2329064"/>
              <a:gd name="connsiteX647" fmla="*/ 4547395 w 6175893"/>
              <a:gd name="connsiteY647" fmla="*/ 1487052 h 2329064"/>
              <a:gd name="connsiteX648" fmla="*/ 4554143 w 6175893"/>
              <a:gd name="connsiteY648" fmla="*/ 1493213 h 2329064"/>
              <a:gd name="connsiteX649" fmla="*/ 4558079 w 6175893"/>
              <a:gd name="connsiteY649" fmla="*/ 1494333 h 2329064"/>
              <a:gd name="connsiteX650" fmla="*/ 4569888 w 6175893"/>
              <a:gd name="connsiteY650" fmla="*/ 1494333 h 2329064"/>
              <a:gd name="connsiteX651" fmla="*/ 4571013 w 6175893"/>
              <a:gd name="connsiteY651" fmla="*/ 391506 h 2329064"/>
              <a:gd name="connsiteX652" fmla="*/ 4682917 w 6175893"/>
              <a:gd name="connsiteY652" fmla="*/ 391506 h 2329064"/>
              <a:gd name="connsiteX653" fmla="*/ 4643554 w 6175893"/>
              <a:gd name="connsiteY653" fmla="*/ 271086 h 2329064"/>
              <a:gd name="connsiteX654" fmla="*/ 4663798 w 6175893"/>
              <a:gd name="connsiteY654" fmla="*/ 262124 h 2329064"/>
              <a:gd name="connsiteX655" fmla="*/ 4693039 w 6175893"/>
              <a:gd name="connsiteY655" fmla="*/ 252603 h 2329064"/>
              <a:gd name="connsiteX656" fmla="*/ 4734652 w 6175893"/>
              <a:gd name="connsiteY656" fmla="*/ 250923 h 2329064"/>
              <a:gd name="connsiteX657" fmla="*/ 4788636 w 6175893"/>
              <a:gd name="connsiteY657" fmla="*/ 252043 h 232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</a:cxnLst>
            <a:rect l="l" t="t" r="r" b="b"/>
            <a:pathLst>
              <a:path w="6175893" h="2329064">
                <a:moveTo>
                  <a:pt x="4805506" y="0"/>
                </a:moveTo>
                <a:lnTo>
                  <a:pt x="4810004" y="8402"/>
                </a:lnTo>
                <a:lnTo>
                  <a:pt x="4815628" y="31926"/>
                </a:lnTo>
                <a:lnTo>
                  <a:pt x="4821813" y="80654"/>
                </a:lnTo>
                <a:lnTo>
                  <a:pt x="4825750" y="199394"/>
                </a:lnTo>
                <a:lnTo>
                  <a:pt x="4825750" y="250923"/>
                </a:lnTo>
                <a:lnTo>
                  <a:pt x="4874673" y="252043"/>
                </a:lnTo>
                <a:lnTo>
                  <a:pt x="4924720" y="253163"/>
                </a:lnTo>
                <a:lnTo>
                  <a:pt x="4952837" y="263805"/>
                </a:lnTo>
                <a:lnTo>
                  <a:pt x="4967458" y="274447"/>
                </a:lnTo>
                <a:lnTo>
                  <a:pt x="4929781" y="391506"/>
                </a:lnTo>
                <a:lnTo>
                  <a:pt x="5039436" y="392066"/>
                </a:lnTo>
                <a:lnTo>
                  <a:pt x="5039436" y="527609"/>
                </a:lnTo>
                <a:lnTo>
                  <a:pt x="5035500" y="937039"/>
                </a:lnTo>
                <a:lnTo>
                  <a:pt x="5038874" y="1097226"/>
                </a:lnTo>
                <a:lnTo>
                  <a:pt x="5043935" y="1158276"/>
                </a:lnTo>
                <a:lnTo>
                  <a:pt x="5047871" y="1166117"/>
                </a:lnTo>
                <a:lnTo>
                  <a:pt x="5058556" y="1164997"/>
                </a:lnTo>
                <a:lnTo>
                  <a:pt x="5066990" y="1158276"/>
                </a:lnTo>
                <a:lnTo>
                  <a:pt x="5066990" y="1141473"/>
                </a:lnTo>
                <a:lnTo>
                  <a:pt x="5065866" y="1117949"/>
                </a:lnTo>
                <a:lnTo>
                  <a:pt x="5064179" y="1069781"/>
                </a:lnTo>
                <a:lnTo>
                  <a:pt x="5068115" y="1055779"/>
                </a:lnTo>
                <a:lnTo>
                  <a:pt x="5079362" y="1051298"/>
                </a:lnTo>
                <a:lnTo>
                  <a:pt x="5088921" y="1042336"/>
                </a:lnTo>
                <a:lnTo>
                  <a:pt x="5100168" y="1033935"/>
                </a:lnTo>
                <a:lnTo>
                  <a:pt x="5127160" y="1021053"/>
                </a:lnTo>
                <a:lnTo>
                  <a:pt x="5133908" y="1014892"/>
                </a:lnTo>
                <a:lnTo>
                  <a:pt x="5136720" y="984087"/>
                </a:lnTo>
                <a:lnTo>
                  <a:pt x="5131096" y="901753"/>
                </a:lnTo>
                <a:lnTo>
                  <a:pt x="5110290" y="762849"/>
                </a:lnTo>
                <a:lnTo>
                  <a:pt x="5099043" y="690597"/>
                </a:lnTo>
                <a:lnTo>
                  <a:pt x="5237377" y="720282"/>
                </a:lnTo>
                <a:lnTo>
                  <a:pt x="5250873" y="700119"/>
                </a:lnTo>
                <a:lnTo>
                  <a:pt x="5300359" y="704039"/>
                </a:lnTo>
                <a:lnTo>
                  <a:pt x="5390332" y="704039"/>
                </a:lnTo>
                <a:lnTo>
                  <a:pt x="5439817" y="700119"/>
                </a:lnTo>
                <a:lnTo>
                  <a:pt x="5441504" y="701799"/>
                </a:lnTo>
                <a:lnTo>
                  <a:pt x="5442067" y="703479"/>
                </a:lnTo>
                <a:lnTo>
                  <a:pt x="5443191" y="705159"/>
                </a:lnTo>
                <a:lnTo>
                  <a:pt x="5443754" y="706840"/>
                </a:lnTo>
                <a:lnTo>
                  <a:pt x="5590522" y="689477"/>
                </a:lnTo>
                <a:lnTo>
                  <a:pt x="5573090" y="829500"/>
                </a:lnTo>
                <a:lnTo>
                  <a:pt x="5550597" y="1037296"/>
                </a:lnTo>
                <a:lnTo>
                  <a:pt x="5542724" y="1177879"/>
                </a:lnTo>
                <a:lnTo>
                  <a:pt x="5542724" y="1248451"/>
                </a:lnTo>
                <a:lnTo>
                  <a:pt x="5649567" y="1249571"/>
                </a:lnTo>
                <a:lnTo>
                  <a:pt x="5652379" y="1266934"/>
                </a:lnTo>
                <a:lnTo>
                  <a:pt x="5653504" y="1353189"/>
                </a:lnTo>
                <a:lnTo>
                  <a:pt x="5653504" y="1383434"/>
                </a:lnTo>
                <a:lnTo>
                  <a:pt x="5727169" y="1383434"/>
                </a:lnTo>
                <a:lnTo>
                  <a:pt x="5730543" y="1321824"/>
                </a:lnTo>
                <a:lnTo>
                  <a:pt x="5867190" y="1321824"/>
                </a:lnTo>
                <a:lnTo>
                  <a:pt x="5871127" y="1465768"/>
                </a:lnTo>
                <a:lnTo>
                  <a:pt x="5914426" y="1468008"/>
                </a:lnTo>
                <a:lnTo>
                  <a:pt x="5905429" y="1452886"/>
                </a:lnTo>
                <a:lnTo>
                  <a:pt x="5905991" y="1451766"/>
                </a:lnTo>
                <a:lnTo>
                  <a:pt x="5905991" y="1450085"/>
                </a:lnTo>
                <a:lnTo>
                  <a:pt x="5907116" y="1426001"/>
                </a:lnTo>
                <a:lnTo>
                  <a:pt x="5907116" y="1425441"/>
                </a:lnTo>
                <a:lnTo>
                  <a:pt x="5907116" y="1423761"/>
                </a:lnTo>
                <a:lnTo>
                  <a:pt x="5905991" y="1422641"/>
                </a:lnTo>
                <a:lnTo>
                  <a:pt x="5905991" y="1420960"/>
                </a:lnTo>
                <a:lnTo>
                  <a:pt x="5905991" y="1420400"/>
                </a:lnTo>
                <a:lnTo>
                  <a:pt x="5905991" y="1419840"/>
                </a:lnTo>
                <a:lnTo>
                  <a:pt x="5907116" y="1389595"/>
                </a:lnTo>
                <a:lnTo>
                  <a:pt x="5907116" y="1389035"/>
                </a:lnTo>
                <a:lnTo>
                  <a:pt x="5907116" y="1387915"/>
                </a:lnTo>
                <a:lnTo>
                  <a:pt x="5905991" y="1349268"/>
                </a:lnTo>
                <a:lnTo>
                  <a:pt x="5905991" y="1348708"/>
                </a:lnTo>
                <a:lnTo>
                  <a:pt x="5905991" y="1347588"/>
                </a:lnTo>
                <a:lnTo>
                  <a:pt x="5907116" y="1316223"/>
                </a:lnTo>
                <a:lnTo>
                  <a:pt x="5905991" y="1314542"/>
                </a:lnTo>
                <a:lnTo>
                  <a:pt x="5905991" y="1313982"/>
                </a:lnTo>
                <a:lnTo>
                  <a:pt x="5905991" y="1311742"/>
                </a:lnTo>
                <a:lnTo>
                  <a:pt x="5905991" y="1297740"/>
                </a:lnTo>
                <a:lnTo>
                  <a:pt x="5905429" y="1296059"/>
                </a:lnTo>
                <a:lnTo>
                  <a:pt x="5903742" y="1294379"/>
                </a:lnTo>
                <a:lnTo>
                  <a:pt x="5902617" y="1293819"/>
                </a:lnTo>
                <a:lnTo>
                  <a:pt x="5901493" y="1292139"/>
                </a:lnTo>
                <a:lnTo>
                  <a:pt x="5900368" y="1289898"/>
                </a:lnTo>
                <a:lnTo>
                  <a:pt x="5898681" y="1288218"/>
                </a:lnTo>
                <a:lnTo>
                  <a:pt x="5914426" y="1284857"/>
                </a:lnTo>
                <a:lnTo>
                  <a:pt x="5918363" y="1280937"/>
                </a:lnTo>
                <a:lnTo>
                  <a:pt x="5938606" y="1275896"/>
                </a:lnTo>
                <a:lnTo>
                  <a:pt x="5970097" y="1270295"/>
                </a:lnTo>
                <a:lnTo>
                  <a:pt x="6035890" y="1262454"/>
                </a:lnTo>
                <a:lnTo>
                  <a:pt x="6066256" y="1255733"/>
                </a:lnTo>
                <a:lnTo>
                  <a:pt x="6065694" y="1244531"/>
                </a:lnTo>
                <a:lnTo>
                  <a:pt x="6064569" y="1226608"/>
                </a:lnTo>
                <a:lnTo>
                  <a:pt x="6069630" y="1216526"/>
                </a:lnTo>
                <a:lnTo>
                  <a:pt x="6074691" y="1212045"/>
                </a:lnTo>
                <a:lnTo>
                  <a:pt x="6076378" y="1211485"/>
                </a:lnTo>
                <a:lnTo>
                  <a:pt x="6078627" y="1210925"/>
                </a:lnTo>
                <a:lnTo>
                  <a:pt x="6087625" y="1206444"/>
                </a:lnTo>
                <a:lnTo>
                  <a:pt x="6096622" y="1201963"/>
                </a:lnTo>
                <a:lnTo>
                  <a:pt x="6099434" y="1194682"/>
                </a:lnTo>
                <a:lnTo>
                  <a:pt x="6099434" y="1185161"/>
                </a:lnTo>
                <a:lnTo>
                  <a:pt x="6108431" y="1202524"/>
                </a:lnTo>
                <a:lnTo>
                  <a:pt x="6123614" y="1209805"/>
                </a:lnTo>
                <a:lnTo>
                  <a:pt x="6166914" y="1208124"/>
                </a:lnTo>
                <a:lnTo>
                  <a:pt x="6169163" y="1052418"/>
                </a:lnTo>
                <a:lnTo>
                  <a:pt x="6175893" y="1052418"/>
                </a:lnTo>
                <a:lnTo>
                  <a:pt x="6175893" y="2329064"/>
                </a:lnTo>
                <a:lnTo>
                  <a:pt x="0" y="2317517"/>
                </a:lnTo>
                <a:lnTo>
                  <a:pt x="0" y="1094003"/>
                </a:lnTo>
                <a:lnTo>
                  <a:pt x="144890" y="1094425"/>
                </a:lnTo>
                <a:lnTo>
                  <a:pt x="140392" y="1117949"/>
                </a:lnTo>
                <a:lnTo>
                  <a:pt x="140392" y="1121870"/>
                </a:lnTo>
                <a:lnTo>
                  <a:pt x="142641" y="1128591"/>
                </a:lnTo>
                <a:lnTo>
                  <a:pt x="146578" y="1156036"/>
                </a:lnTo>
                <a:lnTo>
                  <a:pt x="146015" y="1212045"/>
                </a:lnTo>
                <a:lnTo>
                  <a:pt x="144890" y="1239490"/>
                </a:lnTo>
                <a:lnTo>
                  <a:pt x="144328" y="1253492"/>
                </a:lnTo>
                <a:lnTo>
                  <a:pt x="144890" y="1266374"/>
                </a:lnTo>
                <a:lnTo>
                  <a:pt x="147702" y="1277016"/>
                </a:lnTo>
                <a:lnTo>
                  <a:pt x="148264" y="1277016"/>
                </a:lnTo>
                <a:lnTo>
                  <a:pt x="158949" y="1278696"/>
                </a:lnTo>
                <a:lnTo>
                  <a:pt x="165134" y="1275896"/>
                </a:lnTo>
                <a:lnTo>
                  <a:pt x="172445" y="1271975"/>
                </a:lnTo>
                <a:lnTo>
                  <a:pt x="173569" y="1261333"/>
                </a:lnTo>
                <a:lnTo>
                  <a:pt x="172445" y="1248451"/>
                </a:lnTo>
                <a:lnTo>
                  <a:pt x="172445" y="1217086"/>
                </a:lnTo>
                <a:lnTo>
                  <a:pt x="175819" y="1182360"/>
                </a:lnTo>
                <a:lnTo>
                  <a:pt x="184816" y="1163317"/>
                </a:lnTo>
                <a:lnTo>
                  <a:pt x="187065" y="1145394"/>
                </a:lnTo>
                <a:lnTo>
                  <a:pt x="188190" y="1127471"/>
                </a:lnTo>
                <a:lnTo>
                  <a:pt x="191564" y="1118509"/>
                </a:lnTo>
                <a:lnTo>
                  <a:pt x="197750" y="1111228"/>
                </a:lnTo>
                <a:lnTo>
                  <a:pt x="205060" y="1082663"/>
                </a:lnTo>
                <a:lnTo>
                  <a:pt x="205060" y="1072582"/>
                </a:lnTo>
                <a:lnTo>
                  <a:pt x="205623" y="1064740"/>
                </a:lnTo>
                <a:lnTo>
                  <a:pt x="208434" y="1057459"/>
                </a:lnTo>
                <a:lnTo>
                  <a:pt x="211808" y="1055219"/>
                </a:lnTo>
                <a:lnTo>
                  <a:pt x="216307" y="1051858"/>
                </a:lnTo>
                <a:lnTo>
                  <a:pt x="219681" y="1049618"/>
                </a:lnTo>
                <a:lnTo>
                  <a:pt x="223617" y="1046817"/>
                </a:lnTo>
                <a:lnTo>
                  <a:pt x="225304" y="1045137"/>
                </a:lnTo>
                <a:lnTo>
                  <a:pt x="226991" y="1044577"/>
                </a:lnTo>
                <a:lnTo>
                  <a:pt x="235988" y="1031135"/>
                </a:lnTo>
                <a:lnTo>
                  <a:pt x="300657" y="1030014"/>
                </a:lnTo>
                <a:lnTo>
                  <a:pt x="319214" y="1033375"/>
                </a:lnTo>
                <a:lnTo>
                  <a:pt x="321463" y="1040656"/>
                </a:lnTo>
                <a:lnTo>
                  <a:pt x="328211" y="1046257"/>
                </a:lnTo>
                <a:lnTo>
                  <a:pt x="335521" y="1051858"/>
                </a:lnTo>
                <a:lnTo>
                  <a:pt x="343394" y="1055219"/>
                </a:lnTo>
                <a:lnTo>
                  <a:pt x="347330" y="1075382"/>
                </a:lnTo>
                <a:lnTo>
                  <a:pt x="347330" y="1131392"/>
                </a:lnTo>
                <a:lnTo>
                  <a:pt x="347330" y="1144834"/>
                </a:lnTo>
                <a:lnTo>
                  <a:pt x="351829" y="1159956"/>
                </a:lnTo>
                <a:lnTo>
                  <a:pt x="358015" y="1169478"/>
                </a:lnTo>
                <a:lnTo>
                  <a:pt x="361951" y="1183480"/>
                </a:lnTo>
                <a:lnTo>
                  <a:pt x="361951" y="1194682"/>
                </a:lnTo>
                <a:lnTo>
                  <a:pt x="438991" y="1195242"/>
                </a:lnTo>
                <a:lnTo>
                  <a:pt x="438991" y="1383434"/>
                </a:lnTo>
                <a:lnTo>
                  <a:pt x="445739" y="1390715"/>
                </a:lnTo>
                <a:lnTo>
                  <a:pt x="459235" y="1391275"/>
                </a:lnTo>
                <a:lnTo>
                  <a:pt x="480603" y="1392396"/>
                </a:lnTo>
                <a:lnTo>
                  <a:pt x="480603" y="1413679"/>
                </a:lnTo>
                <a:lnTo>
                  <a:pt x="487914" y="1417040"/>
                </a:lnTo>
                <a:lnTo>
                  <a:pt x="498036" y="1420960"/>
                </a:lnTo>
                <a:lnTo>
                  <a:pt x="503659" y="1423761"/>
                </a:lnTo>
                <a:lnTo>
                  <a:pt x="508720" y="1431602"/>
                </a:lnTo>
                <a:lnTo>
                  <a:pt x="510969" y="1435523"/>
                </a:lnTo>
                <a:lnTo>
                  <a:pt x="510407" y="1437203"/>
                </a:lnTo>
                <a:lnTo>
                  <a:pt x="507033" y="1436643"/>
                </a:lnTo>
                <a:lnTo>
                  <a:pt x="516030" y="1444484"/>
                </a:lnTo>
                <a:lnTo>
                  <a:pt x="544147" y="1444484"/>
                </a:lnTo>
                <a:lnTo>
                  <a:pt x="545272" y="1226048"/>
                </a:lnTo>
                <a:lnTo>
                  <a:pt x="561579" y="1220447"/>
                </a:lnTo>
                <a:lnTo>
                  <a:pt x="565516" y="1222127"/>
                </a:lnTo>
                <a:lnTo>
                  <a:pt x="570014" y="1212045"/>
                </a:lnTo>
                <a:lnTo>
                  <a:pt x="572826" y="1201963"/>
                </a:lnTo>
                <a:lnTo>
                  <a:pt x="571701" y="1178439"/>
                </a:lnTo>
                <a:lnTo>
                  <a:pt x="570014" y="1156036"/>
                </a:lnTo>
                <a:lnTo>
                  <a:pt x="573388" y="1133072"/>
                </a:lnTo>
                <a:lnTo>
                  <a:pt x="580136" y="1122990"/>
                </a:lnTo>
                <a:lnTo>
                  <a:pt x="586322" y="1112348"/>
                </a:lnTo>
                <a:lnTo>
                  <a:pt x="591383" y="1088264"/>
                </a:lnTo>
                <a:lnTo>
                  <a:pt x="589133" y="1047937"/>
                </a:lnTo>
                <a:lnTo>
                  <a:pt x="591383" y="1022173"/>
                </a:lnTo>
                <a:lnTo>
                  <a:pt x="784825" y="1022173"/>
                </a:lnTo>
                <a:lnTo>
                  <a:pt x="841621" y="957202"/>
                </a:lnTo>
                <a:lnTo>
                  <a:pt x="842183" y="956082"/>
                </a:lnTo>
                <a:lnTo>
                  <a:pt x="844995" y="954402"/>
                </a:lnTo>
                <a:lnTo>
                  <a:pt x="930470" y="1045137"/>
                </a:lnTo>
                <a:lnTo>
                  <a:pt x="950714" y="1063060"/>
                </a:lnTo>
                <a:lnTo>
                  <a:pt x="951838" y="1075382"/>
                </a:lnTo>
                <a:lnTo>
                  <a:pt x="945090" y="1092185"/>
                </a:lnTo>
                <a:lnTo>
                  <a:pt x="942841" y="1102827"/>
                </a:lnTo>
                <a:lnTo>
                  <a:pt x="944528" y="1122990"/>
                </a:lnTo>
                <a:lnTo>
                  <a:pt x="950151" y="1138673"/>
                </a:lnTo>
                <a:lnTo>
                  <a:pt x="957462" y="1145394"/>
                </a:lnTo>
                <a:lnTo>
                  <a:pt x="959711" y="1143153"/>
                </a:lnTo>
                <a:lnTo>
                  <a:pt x="961960" y="1143714"/>
                </a:lnTo>
                <a:lnTo>
                  <a:pt x="964772" y="1145394"/>
                </a:lnTo>
                <a:lnTo>
                  <a:pt x="960273" y="1150995"/>
                </a:lnTo>
                <a:lnTo>
                  <a:pt x="954650" y="1167798"/>
                </a:lnTo>
                <a:lnTo>
                  <a:pt x="950714" y="1199163"/>
                </a:lnTo>
                <a:lnTo>
                  <a:pt x="952963" y="1273656"/>
                </a:lnTo>
                <a:lnTo>
                  <a:pt x="954650" y="1311742"/>
                </a:lnTo>
                <a:lnTo>
                  <a:pt x="952963" y="1343107"/>
                </a:lnTo>
                <a:lnTo>
                  <a:pt x="957462" y="1354869"/>
                </a:lnTo>
                <a:lnTo>
                  <a:pt x="970395" y="1357670"/>
                </a:lnTo>
                <a:lnTo>
                  <a:pt x="979955" y="1354309"/>
                </a:lnTo>
                <a:lnTo>
                  <a:pt x="982204" y="1350389"/>
                </a:lnTo>
                <a:lnTo>
                  <a:pt x="983891" y="1343107"/>
                </a:lnTo>
                <a:lnTo>
                  <a:pt x="986141" y="1330225"/>
                </a:lnTo>
                <a:lnTo>
                  <a:pt x="987265" y="1294379"/>
                </a:lnTo>
                <a:lnTo>
                  <a:pt x="983891" y="1235569"/>
                </a:lnTo>
                <a:lnTo>
                  <a:pt x="985016" y="1203644"/>
                </a:lnTo>
                <a:lnTo>
                  <a:pt x="1021005" y="1194682"/>
                </a:lnTo>
                <a:lnTo>
                  <a:pt x="1022130" y="907354"/>
                </a:lnTo>
                <a:lnTo>
                  <a:pt x="1032814" y="903433"/>
                </a:lnTo>
                <a:lnTo>
                  <a:pt x="1040125" y="903993"/>
                </a:lnTo>
                <a:lnTo>
                  <a:pt x="1046310" y="902873"/>
                </a:lnTo>
                <a:lnTo>
                  <a:pt x="1055870" y="900072"/>
                </a:lnTo>
                <a:lnTo>
                  <a:pt x="1058682" y="901193"/>
                </a:lnTo>
                <a:lnTo>
                  <a:pt x="1062618" y="893911"/>
                </a:lnTo>
                <a:lnTo>
                  <a:pt x="1062618" y="777412"/>
                </a:lnTo>
                <a:lnTo>
                  <a:pt x="1079488" y="769570"/>
                </a:lnTo>
                <a:lnTo>
                  <a:pt x="1081175" y="769010"/>
                </a:lnTo>
                <a:lnTo>
                  <a:pt x="1082862" y="767890"/>
                </a:lnTo>
                <a:lnTo>
                  <a:pt x="1093546" y="757248"/>
                </a:lnTo>
                <a:lnTo>
                  <a:pt x="1128973" y="731484"/>
                </a:lnTo>
                <a:lnTo>
                  <a:pt x="1174522" y="711320"/>
                </a:lnTo>
                <a:lnTo>
                  <a:pt x="1208262" y="701239"/>
                </a:lnTo>
                <a:lnTo>
                  <a:pt x="1247063" y="718042"/>
                </a:lnTo>
                <a:lnTo>
                  <a:pt x="1287551" y="735965"/>
                </a:lnTo>
                <a:lnTo>
                  <a:pt x="1300485" y="741566"/>
                </a:lnTo>
                <a:lnTo>
                  <a:pt x="1315105" y="751087"/>
                </a:lnTo>
                <a:lnTo>
                  <a:pt x="1321853" y="758928"/>
                </a:lnTo>
                <a:lnTo>
                  <a:pt x="1333100" y="769010"/>
                </a:lnTo>
                <a:lnTo>
                  <a:pt x="1343222" y="771251"/>
                </a:lnTo>
                <a:lnTo>
                  <a:pt x="1347721" y="776291"/>
                </a:lnTo>
                <a:lnTo>
                  <a:pt x="1348283" y="781892"/>
                </a:lnTo>
                <a:lnTo>
                  <a:pt x="1358967" y="901193"/>
                </a:lnTo>
                <a:lnTo>
                  <a:pt x="1361217" y="901753"/>
                </a:lnTo>
                <a:lnTo>
                  <a:pt x="1363466" y="901753"/>
                </a:lnTo>
                <a:lnTo>
                  <a:pt x="1388771" y="907354"/>
                </a:lnTo>
                <a:lnTo>
                  <a:pt x="1390458" y="1014892"/>
                </a:lnTo>
                <a:lnTo>
                  <a:pt x="1430946" y="1017692"/>
                </a:lnTo>
                <a:lnTo>
                  <a:pt x="1470872" y="1022173"/>
                </a:lnTo>
                <a:lnTo>
                  <a:pt x="1504049" y="1026094"/>
                </a:lnTo>
                <a:lnTo>
                  <a:pt x="1518108" y="1033375"/>
                </a:lnTo>
                <a:lnTo>
                  <a:pt x="1519232" y="1039536"/>
                </a:lnTo>
                <a:lnTo>
                  <a:pt x="1561407" y="1042897"/>
                </a:lnTo>
                <a:lnTo>
                  <a:pt x="1619327" y="1044017"/>
                </a:lnTo>
                <a:lnTo>
                  <a:pt x="1621014" y="1055779"/>
                </a:lnTo>
                <a:lnTo>
                  <a:pt x="1619327" y="1055779"/>
                </a:lnTo>
                <a:lnTo>
                  <a:pt x="1601895" y="1059699"/>
                </a:lnTo>
                <a:lnTo>
                  <a:pt x="1622139" y="1073702"/>
                </a:lnTo>
                <a:lnTo>
                  <a:pt x="1617078" y="1077622"/>
                </a:lnTo>
                <a:lnTo>
                  <a:pt x="1602457" y="1082663"/>
                </a:lnTo>
                <a:lnTo>
                  <a:pt x="1604144" y="1083223"/>
                </a:lnTo>
                <a:lnTo>
                  <a:pt x="1605831" y="1084904"/>
                </a:lnTo>
                <a:lnTo>
                  <a:pt x="1622139" y="1096106"/>
                </a:lnTo>
                <a:lnTo>
                  <a:pt x="1618203" y="1101146"/>
                </a:lnTo>
                <a:lnTo>
                  <a:pt x="1616516" y="1102827"/>
                </a:lnTo>
                <a:lnTo>
                  <a:pt x="1600770" y="1104507"/>
                </a:lnTo>
                <a:lnTo>
                  <a:pt x="1622139" y="1117949"/>
                </a:lnTo>
                <a:lnTo>
                  <a:pt x="1602457" y="1131392"/>
                </a:lnTo>
                <a:lnTo>
                  <a:pt x="1617078" y="1136432"/>
                </a:lnTo>
                <a:lnTo>
                  <a:pt x="1622139" y="1140353"/>
                </a:lnTo>
                <a:lnTo>
                  <a:pt x="1605831" y="1151555"/>
                </a:lnTo>
                <a:lnTo>
                  <a:pt x="1604144" y="1152675"/>
                </a:lnTo>
                <a:lnTo>
                  <a:pt x="1602457" y="1154355"/>
                </a:lnTo>
                <a:lnTo>
                  <a:pt x="1607518" y="1156036"/>
                </a:lnTo>
                <a:lnTo>
                  <a:pt x="1613704" y="1158276"/>
                </a:lnTo>
                <a:lnTo>
                  <a:pt x="1601895" y="1176759"/>
                </a:lnTo>
                <a:lnTo>
                  <a:pt x="1618203" y="1183480"/>
                </a:lnTo>
                <a:lnTo>
                  <a:pt x="1619327" y="1183480"/>
                </a:lnTo>
                <a:lnTo>
                  <a:pt x="1622139" y="1185721"/>
                </a:lnTo>
                <a:lnTo>
                  <a:pt x="1617078" y="1190762"/>
                </a:lnTo>
                <a:lnTo>
                  <a:pt x="1613142" y="1193002"/>
                </a:lnTo>
                <a:lnTo>
                  <a:pt x="1622139" y="1208124"/>
                </a:lnTo>
                <a:lnTo>
                  <a:pt x="1601895" y="1221007"/>
                </a:lnTo>
                <a:lnTo>
                  <a:pt x="1622139" y="1231088"/>
                </a:lnTo>
                <a:lnTo>
                  <a:pt x="1618203" y="1235569"/>
                </a:lnTo>
                <a:lnTo>
                  <a:pt x="1613142" y="1238370"/>
                </a:lnTo>
                <a:lnTo>
                  <a:pt x="1617078" y="1251252"/>
                </a:lnTo>
                <a:lnTo>
                  <a:pt x="1619327" y="1251252"/>
                </a:lnTo>
                <a:lnTo>
                  <a:pt x="1622139" y="1252372"/>
                </a:lnTo>
                <a:lnTo>
                  <a:pt x="1616516" y="1260773"/>
                </a:lnTo>
                <a:lnTo>
                  <a:pt x="1615391" y="1259653"/>
                </a:lnTo>
                <a:lnTo>
                  <a:pt x="1600770" y="1266374"/>
                </a:lnTo>
                <a:lnTo>
                  <a:pt x="1613704" y="1272535"/>
                </a:lnTo>
                <a:lnTo>
                  <a:pt x="1615391" y="1271975"/>
                </a:lnTo>
                <a:lnTo>
                  <a:pt x="1622139" y="1279817"/>
                </a:lnTo>
                <a:lnTo>
                  <a:pt x="1622139" y="1301660"/>
                </a:lnTo>
                <a:lnTo>
                  <a:pt x="1619327" y="1303341"/>
                </a:lnTo>
                <a:lnTo>
                  <a:pt x="1618203" y="1304461"/>
                </a:lnTo>
                <a:lnTo>
                  <a:pt x="1609205" y="1315663"/>
                </a:lnTo>
                <a:lnTo>
                  <a:pt x="1614829" y="1319583"/>
                </a:lnTo>
                <a:lnTo>
                  <a:pt x="1640696" y="1335826"/>
                </a:lnTo>
                <a:lnTo>
                  <a:pt x="1646319" y="1336386"/>
                </a:lnTo>
                <a:lnTo>
                  <a:pt x="1649693" y="1336386"/>
                </a:lnTo>
                <a:lnTo>
                  <a:pt x="1653067" y="1338066"/>
                </a:lnTo>
                <a:lnTo>
                  <a:pt x="1649693" y="1348708"/>
                </a:lnTo>
                <a:lnTo>
                  <a:pt x="1648006" y="1379513"/>
                </a:lnTo>
                <a:lnTo>
                  <a:pt x="1650256" y="1433283"/>
                </a:lnTo>
                <a:lnTo>
                  <a:pt x="1653067" y="1465768"/>
                </a:lnTo>
                <a:lnTo>
                  <a:pt x="1657004" y="1464088"/>
                </a:lnTo>
                <a:lnTo>
                  <a:pt x="1664876" y="1460167"/>
                </a:lnTo>
                <a:lnTo>
                  <a:pt x="1671624" y="1456807"/>
                </a:lnTo>
                <a:lnTo>
                  <a:pt x="1679497" y="1455126"/>
                </a:lnTo>
                <a:lnTo>
                  <a:pt x="1677328" y="1450805"/>
                </a:lnTo>
                <a:lnTo>
                  <a:pt x="1678935" y="1451766"/>
                </a:lnTo>
                <a:lnTo>
                  <a:pt x="1676123" y="1448405"/>
                </a:lnTo>
                <a:lnTo>
                  <a:pt x="1677328" y="1450805"/>
                </a:lnTo>
                <a:lnTo>
                  <a:pt x="1673311" y="1448405"/>
                </a:lnTo>
                <a:lnTo>
                  <a:pt x="1659253" y="1441124"/>
                </a:lnTo>
                <a:lnTo>
                  <a:pt x="1679497" y="1427682"/>
                </a:lnTo>
                <a:lnTo>
                  <a:pt x="1674436" y="1426001"/>
                </a:lnTo>
                <a:lnTo>
                  <a:pt x="1668813" y="1423761"/>
                </a:lnTo>
                <a:lnTo>
                  <a:pt x="1659815" y="1418720"/>
                </a:lnTo>
                <a:lnTo>
                  <a:pt x="1666563" y="1412559"/>
                </a:lnTo>
                <a:lnTo>
                  <a:pt x="1670500" y="1408078"/>
                </a:lnTo>
                <a:lnTo>
                  <a:pt x="1673311" y="1402477"/>
                </a:lnTo>
                <a:lnTo>
                  <a:pt x="1670500" y="1404158"/>
                </a:lnTo>
                <a:lnTo>
                  <a:pt x="1668250" y="1398557"/>
                </a:lnTo>
                <a:lnTo>
                  <a:pt x="1670500" y="1338066"/>
                </a:lnTo>
                <a:lnTo>
                  <a:pt x="1669937" y="1336386"/>
                </a:lnTo>
                <a:lnTo>
                  <a:pt x="1669937" y="1335826"/>
                </a:lnTo>
                <a:lnTo>
                  <a:pt x="1668813" y="1320143"/>
                </a:lnTo>
                <a:lnTo>
                  <a:pt x="1668813" y="1319023"/>
                </a:lnTo>
                <a:lnTo>
                  <a:pt x="1669937" y="1317343"/>
                </a:lnTo>
                <a:lnTo>
                  <a:pt x="1669937" y="1316223"/>
                </a:lnTo>
                <a:lnTo>
                  <a:pt x="1669937" y="1315663"/>
                </a:lnTo>
                <a:lnTo>
                  <a:pt x="1669937" y="1313982"/>
                </a:lnTo>
                <a:lnTo>
                  <a:pt x="1669937" y="1312862"/>
                </a:lnTo>
                <a:lnTo>
                  <a:pt x="1668813" y="1287098"/>
                </a:lnTo>
                <a:lnTo>
                  <a:pt x="1668250" y="1286538"/>
                </a:lnTo>
                <a:lnTo>
                  <a:pt x="1666563" y="1284857"/>
                </a:lnTo>
                <a:lnTo>
                  <a:pt x="1659253" y="1279817"/>
                </a:lnTo>
                <a:lnTo>
                  <a:pt x="1661502" y="1278696"/>
                </a:lnTo>
                <a:lnTo>
                  <a:pt x="1664314" y="1277016"/>
                </a:lnTo>
                <a:lnTo>
                  <a:pt x="1679497" y="1271415"/>
                </a:lnTo>
                <a:lnTo>
                  <a:pt x="1668813" y="1265814"/>
                </a:lnTo>
                <a:lnTo>
                  <a:pt x="1659253" y="1257413"/>
                </a:lnTo>
                <a:lnTo>
                  <a:pt x="1663189" y="1253492"/>
                </a:lnTo>
                <a:lnTo>
                  <a:pt x="1679497" y="1248451"/>
                </a:lnTo>
                <a:lnTo>
                  <a:pt x="1673874" y="1245651"/>
                </a:lnTo>
                <a:lnTo>
                  <a:pt x="1668250" y="1240610"/>
                </a:lnTo>
                <a:lnTo>
                  <a:pt x="1668250" y="1212045"/>
                </a:lnTo>
                <a:lnTo>
                  <a:pt x="1668250" y="1210925"/>
                </a:lnTo>
                <a:lnTo>
                  <a:pt x="1668250" y="1209805"/>
                </a:lnTo>
                <a:lnTo>
                  <a:pt x="1668250" y="1201963"/>
                </a:lnTo>
                <a:lnTo>
                  <a:pt x="1663189" y="1194682"/>
                </a:lnTo>
                <a:lnTo>
                  <a:pt x="1659253" y="1189641"/>
                </a:lnTo>
                <a:lnTo>
                  <a:pt x="1668250" y="1179000"/>
                </a:lnTo>
                <a:lnTo>
                  <a:pt x="1668813" y="1177879"/>
                </a:lnTo>
                <a:lnTo>
                  <a:pt x="1659253" y="1167798"/>
                </a:lnTo>
                <a:lnTo>
                  <a:pt x="1664314" y="1159956"/>
                </a:lnTo>
                <a:lnTo>
                  <a:pt x="1668250" y="1160516"/>
                </a:lnTo>
                <a:lnTo>
                  <a:pt x="1679497" y="1154355"/>
                </a:lnTo>
                <a:lnTo>
                  <a:pt x="1659253" y="1145394"/>
                </a:lnTo>
                <a:lnTo>
                  <a:pt x="1672187" y="1132512"/>
                </a:lnTo>
                <a:lnTo>
                  <a:pt x="1671624" y="1128591"/>
                </a:lnTo>
                <a:lnTo>
                  <a:pt x="1664314" y="1123550"/>
                </a:lnTo>
                <a:lnTo>
                  <a:pt x="1659815" y="1117949"/>
                </a:lnTo>
                <a:lnTo>
                  <a:pt x="1681746" y="1107307"/>
                </a:lnTo>
                <a:lnTo>
                  <a:pt x="1699179" y="1101146"/>
                </a:lnTo>
                <a:lnTo>
                  <a:pt x="1746977" y="1090505"/>
                </a:lnTo>
                <a:lnTo>
                  <a:pt x="1830202" y="1079863"/>
                </a:lnTo>
                <a:lnTo>
                  <a:pt x="1872940" y="1075942"/>
                </a:lnTo>
                <a:lnTo>
                  <a:pt x="1880250" y="1068101"/>
                </a:lnTo>
                <a:lnTo>
                  <a:pt x="1876876" y="1065300"/>
                </a:lnTo>
                <a:lnTo>
                  <a:pt x="1885311" y="1059699"/>
                </a:lnTo>
                <a:lnTo>
                  <a:pt x="1893184" y="1055219"/>
                </a:lnTo>
                <a:lnTo>
                  <a:pt x="1901619" y="1055219"/>
                </a:lnTo>
                <a:lnTo>
                  <a:pt x="1911741" y="1051298"/>
                </a:lnTo>
                <a:lnTo>
                  <a:pt x="1925799" y="1051298"/>
                </a:lnTo>
                <a:lnTo>
                  <a:pt x="1929173" y="1051858"/>
                </a:lnTo>
                <a:lnTo>
                  <a:pt x="1931422" y="1052418"/>
                </a:lnTo>
                <a:lnTo>
                  <a:pt x="1966287" y="1077062"/>
                </a:lnTo>
                <a:lnTo>
                  <a:pt x="1970786" y="1079303"/>
                </a:lnTo>
                <a:lnTo>
                  <a:pt x="1976409" y="1083223"/>
                </a:lnTo>
                <a:lnTo>
                  <a:pt x="1988780" y="1092185"/>
                </a:lnTo>
                <a:lnTo>
                  <a:pt x="1999465" y="1106747"/>
                </a:lnTo>
                <a:lnTo>
                  <a:pt x="2009586" y="1114589"/>
                </a:lnTo>
                <a:lnTo>
                  <a:pt x="2018021" y="1117949"/>
                </a:lnTo>
                <a:lnTo>
                  <a:pt x="2015772" y="1126911"/>
                </a:lnTo>
                <a:lnTo>
                  <a:pt x="2014085" y="1127471"/>
                </a:lnTo>
                <a:lnTo>
                  <a:pt x="1998340" y="1131392"/>
                </a:lnTo>
                <a:lnTo>
                  <a:pt x="2018584" y="1145394"/>
                </a:lnTo>
                <a:lnTo>
                  <a:pt x="1999465" y="1154355"/>
                </a:lnTo>
                <a:lnTo>
                  <a:pt x="2001714" y="1154915"/>
                </a:lnTo>
                <a:lnTo>
                  <a:pt x="2003401" y="1156596"/>
                </a:lnTo>
                <a:lnTo>
                  <a:pt x="2009586" y="1160516"/>
                </a:lnTo>
                <a:lnTo>
                  <a:pt x="2014648" y="1162197"/>
                </a:lnTo>
                <a:lnTo>
                  <a:pt x="2018584" y="1167798"/>
                </a:lnTo>
                <a:lnTo>
                  <a:pt x="2014648" y="1171158"/>
                </a:lnTo>
                <a:lnTo>
                  <a:pt x="2014085" y="1172839"/>
                </a:lnTo>
                <a:lnTo>
                  <a:pt x="1999465" y="1176759"/>
                </a:lnTo>
                <a:lnTo>
                  <a:pt x="2009586" y="1183480"/>
                </a:lnTo>
                <a:lnTo>
                  <a:pt x="2014648" y="1185161"/>
                </a:lnTo>
                <a:lnTo>
                  <a:pt x="2018584" y="1189641"/>
                </a:lnTo>
                <a:lnTo>
                  <a:pt x="2014085" y="1194682"/>
                </a:lnTo>
                <a:lnTo>
                  <a:pt x="2016335" y="1194682"/>
                </a:lnTo>
                <a:lnTo>
                  <a:pt x="1999465" y="1199163"/>
                </a:lnTo>
                <a:lnTo>
                  <a:pt x="2018584" y="1212045"/>
                </a:lnTo>
                <a:lnTo>
                  <a:pt x="1999465" y="1226048"/>
                </a:lnTo>
                <a:lnTo>
                  <a:pt x="2014085" y="1229968"/>
                </a:lnTo>
                <a:lnTo>
                  <a:pt x="2014648" y="1231648"/>
                </a:lnTo>
                <a:lnTo>
                  <a:pt x="2018584" y="1235009"/>
                </a:lnTo>
                <a:lnTo>
                  <a:pt x="2014648" y="1239490"/>
                </a:lnTo>
                <a:lnTo>
                  <a:pt x="2009586" y="1241170"/>
                </a:lnTo>
                <a:lnTo>
                  <a:pt x="2014648" y="1255172"/>
                </a:lnTo>
                <a:lnTo>
                  <a:pt x="2016335" y="1255172"/>
                </a:lnTo>
                <a:lnTo>
                  <a:pt x="2018584" y="1257413"/>
                </a:lnTo>
                <a:lnTo>
                  <a:pt x="2014648" y="1262454"/>
                </a:lnTo>
                <a:lnTo>
                  <a:pt x="2009586" y="1264134"/>
                </a:lnTo>
                <a:lnTo>
                  <a:pt x="1999465" y="1271415"/>
                </a:lnTo>
                <a:lnTo>
                  <a:pt x="2016335" y="1275896"/>
                </a:lnTo>
                <a:lnTo>
                  <a:pt x="2018584" y="1280937"/>
                </a:lnTo>
                <a:lnTo>
                  <a:pt x="2016897" y="1295499"/>
                </a:lnTo>
                <a:lnTo>
                  <a:pt x="2016897" y="1319583"/>
                </a:lnTo>
                <a:lnTo>
                  <a:pt x="2018584" y="1354309"/>
                </a:lnTo>
                <a:lnTo>
                  <a:pt x="2016335" y="1376713"/>
                </a:lnTo>
                <a:lnTo>
                  <a:pt x="2012961" y="1387915"/>
                </a:lnTo>
                <a:lnTo>
                  <a:pt x="2068069" y="1387355"/>
                </a:lnTo>
                <a:lnTo>
                  <a:pt x="2069194" y="1343107"/>
                </a:lnTo>
                <a:lnTo>
                  <a:pt x="2171538" y="1343667"/>
                </a:lnTo>
                <a:lnTo>
                  <a:pt x="2171538" y="1352069"/>
                </a:lnTo>
                <a:lnTo>
                  <a:pt x="2173225" y="1360470"/>
                </a:lnTo>
                <a:lnTo>
                  <a:pt x="2173225" y="1362151"/>
                </a:lnTo>
                <a:lnTo>
                  <a:pt x="2174350" y="1364951"/>
                </a:lnTo>
                <a:lnTo>
                  <a:pt x="2174913" y="1366071"/>
                </a:lnTo>
                <a:lnTo>
                  <a:pt x="2176599" y="1367751"/>
                </a:lnTo>
                <a:lnTo>
                  <a:pt x="2181660" y="1375033"/>
                </a:lnTo>
                <a:lnTo>
                  <a:pt x="2181660" y="1339747"/>
                </a:lnTo>
                <a:lnTo>
                  <a:pt x="2183348" y="1307261"/>
                </a:lnTo>
                <a:lnTo>
                  <a:pt x="2189533" y="1296059"/>
                </a:lnTo>
                <a:lnTo>
                  <a:pt x="2196281" y="1275336"/>
                </a:lnTo>
                <a:lnTo>
                  <a:pt x="2196843" y="1261333"/>
                </a:lnTo>
                <a:lnTo>
                  <a:pt x="2196843" y="1248451"/>
                </a:lnTo>
                <a:lnTo>
                  <a:pt x="2200218" y="1233889"/>
                </a:lnTo>
                <a:lnTo>
                  <a:pt x="2201904" y="1235569"/>
                </a:lnTo>
                <a:lnTo>
                  <a:pt x="2205278" y="1235569"/>
                </a:lnTo>
                <a:lnTo>
                  <a:pt x="2209215" y="1231088"/>
                </a:lnTo>
                <a:lnTo>
                  <a:pt x="2214838" y="1220447"/>
                </a:lnTo>
                <a:lnTo>
                  <a:pt x="2215400" y="1194682"/>
                </a:lnTo>
                <a:lnTo>
                  <a:pt x="2214838" y="1180680"/>
                </a:lnTo>
                <a:lnTo>
                  <a:pt x="2217087" y="1176759"/>
                </a:lnTo>
                <a:lnTo>
                  <a:pt x="2226085" y="1173399"/>
                </a:lnTo>
                <a:lnTo>
                  <a:pt x="2231708" y="1169478"/>
                </a:lnTo>
                <a:lnTo>
                  <a:pt x="2246891" y="1157716"/>
                </a:lnTo>
                <a:lnTo>
                  <a:pt x="2265448" y="1151555"/>
                </a:lnTo>
                <a:lnTo>
                  <a:pt x="2295814" y="1150995"/>
                </a:lnTo>
                <a:lnTo>
                  <a:pt x="2295814" y="1077622"/>
                </a:lnTo>
                <a:lnTo>
                  <a:pt x="2426837" y="1077622"/>
                </a:lnTo>
                <a:lnTo>
                  <a:pt x="2427400" y="1243971"/>
                </a:lnTo>
                <a:lnTo>
                  <a:pt x="2511187" y="1243971"/>
                </a:lnTo>
                <a:lnTo>
                  <a:pt x="2511750" y="1305021"/>
                </a:lnTo>
                <a:lnTo>
                  <a:pt x="2533118" y="1306701"/>
                </a:lnTo>
                <a:lnTo>
                  <a:pt x="2568546" y="1304461"/>
                </a:lnTo>
                <a:lnTo>
                  <a:pt x="2584853" y="1297740"/>
                </a:lnTo>
                <a:lnTo>
                  <a:pt x="2592726" y="1294379"/>
                </a:lnTo>
                <a:lnTo>
                  <a:pt x="2603410" y="1289898"/>
                </a:lnTo>
                <a:lnTo>
                  <a:pt x="2605097" y="1284297"/>
                </a:lnTo>
                <a:lnTo>
                  <a:pt x="2605659" y="1268055"/>
                </a:lnTo>
                <a:lnTo>
                  <a:pt x="2603410" y="1229968"/>
                </a:lnTo>
                <a:lnTo>
                  <a:pt x="2605097" y="1210925"/>
                </a:lnTo>
                <a:lnTo>
                  <a:pt x="2609033" y="1205884"/>
                </a:lnTo>
                <a:lnTo>
                  <a:pt x="2632652" y="1189081"/>
                </a:lnTo>
                <a:lnTo>
                  <a:pt x="2656269" y="1171718"/>
                </a:lnTo>
                <a:lnTo>
                  <a:pt x="2682699" y="1160516"/>
                </a:lnTo>
                <a:lnTo>
                  <a:pt x="2704630" y="1152675"/>
                </a:lnTo>
                <a:lnTo>
                  <a:pt x="2724874" y="1158836"/>
                </a:lnTo>
                <a:lnTo>
                  <a:pt x="2756364" y="1171158"/>
                </a:lnTo>
                <a:lnTo>
                  <a:pt x="2778295" y="1184040"/>
                </a:lnTo>
                <a:lnTo>
                  <a:pt x="2792916" y="1198603"/>
                </a:lnTo>
                <a:lnTo>
                  <a:pt x="2801914" y="1213725"/>
                </a:lnTo>
                <a:lnTo>
                  <a:pt x="2805850" y="1232209"/>
                </a:lnTo>
                <a:lnTo>
                  <a:pt x="2805850" y="1264134"/>
                </a:lnTo>
                <a:lnTo>
                  <a:pt x="2804725" y="1290458"/>
                </a:lnTo>
                <a:lnTo>
                  <a:pt x="2833966" y="1297740"/>
                </a:lnTo>
                <a:lnTo>
                  <a:pt x="2835091" y="1331905"/>
                </a:lnTo>
                <a:lnTo>
                  <a:pt x="2835091" y="1364951"/>
                </a:lnTo>
                <a:lnTo>
                  <a:pt x="2833404" y="1401917"/>
                </a:lnTo>
                <a:lnTo>
                  <a:pt x="2833404" y="1418720"/>
                </a:lnTo>
                <a:lnTo>
                  <a:pt x="2842401" y="1423761"/>
                </a:lnTo>
                <a:lnTo>
                  <a:pt x="2851961" y="1426001"/>
                </a:lnTo>
                <a:lnTo>
                  <a:pt x="2864332" y="1414799"/>
                </a:lnTo>
                <a:lnTo>
                  <a:pt x="2863208" y="1410879"/>
                </a:lnTo>
                <a:lnTo>
                  <a:pt x="2861521" y="1392396"/>
                </a:lnTo>
                <a:lnTo>
                  <a:pt x="2860959" y="1284297"/>
                </a:lnTo>
                <a:lnTo>
                  <a:pt x="2859271" y="1247891"/>
                </a:lnTo>
                <a:lnTo>
                  <a:pt x="2862645" y="1213165"/>
                </a:lnTo>
                <a:lnTo>
                  <a:pt x="2865457" y="1203644"/>
                </a:lnTo>
                <a:lnTo>
                  <a:pt x="2869956" y="1199163"/>
                </a:lnTo>
                <a:lnTo>
                  <a:pt x="2869956" y="1195242"/>
                </a:lnTo>
                <a:lnTo>
                  <a:pt x="2869956" y="1193562"/>
                </a:lnTo>
                <a:lnTo>
                  <a:pt x="2868831" y="1191882"/>
                </a:lnTo>
                <a:lnTo>
                  <a:pt x="2868831" y="1191322"/>
                </a:lnTo>
                <a:lnTo>
                  <a:pt x="2868269" y="1189641"/>
                </a:lnTo>
                <a:lnTo>
                  <a:pt x="2863208" y="1161637"/>
                </a:lnTo>
                <a:lnTo>
                  <a:pt x="2921690" y="1157716"/>
                </a:lnTo>
                <a:lnTo>
                  <a:pt x="2923940" y="1142033"/>
                </a:lnTo>
                <a:lnTo>
                  <a:pt x="2923940" y="1125230"/>
                </a:lnTo>
                <a:lnTo>
                  <a:pt x="2929001" y="1114029"/>
                </a:lnTo>
                <a:lnTo>
                  <a:pt x="2934624" y="1108428"/>
                </a:lnTo>
                <a:lnTo>
                  <a:pt x="2940810" y="1103387"/>
                </a:lnTo>
                <a:lnTo>
                  <a:pt x="2942497" y="1101706"/>
                </a:lnTo>
                <a:lnTo>
                  <a:pt x="2944184" y="1101146"/>
                </a:lnTo>
                <a:lnTo>
                  <a:pt x="2952619" y="1097226"/>
                </a:lnTo>
                <a:lnTo>
                  <a:pt x="2971738" y="1093865"/>
                </a:lnTo>
                <a:lnTo>
                  <a:pt x="2992545" y="1095545"/>
                </a:lnTo>
                <a:lnTo>
                  <a:pt x="3011664" y="1101146"/>
                </a:lnTo>
                <a:lnTo>
                  <a:pt x="3018974" y="1105627"/>
                </a:lnTo>
                <a:lnTo>
                  <a:pt x="3026847" y="1110668"/>
                </a:lnTo>
                <a:lnTo>
                  <a:pt x="3030783" y="1114029"/>
                </a:lnTo>
                <a:lnTo>
                  <a:pt x="3032470" y="1122990"/>
                </a:lnTo>
                <a:lnTo>
                  <a:pt x="3033032" y="1134752"/>
                </a:lnTo>
                <a:lnTo>
                  <a:pt x="3033032" y="1150435"/>
                </a:lnTo>
                <a:lnTo>
                  <a:pt x="3040343" y="1157716"/>
                </a:lnTo>
                <a:lnTo>
                  <a:pt x="3047653" y="1160516"/>
                </a:lnTo>
                <a:lnTo>
                  <a:pt x="3057775" y="1157716"/>
                </a:lnTo>
                <a:lnTo>
                  <a:pt x="3058337" y="1156596"/>
                </a:lnTo>
                <a:lnTo>
                  <a:pt x="3060587" y="1149315"/>
                </a:lnTo>
                <a:lnTo>
                  <a:pt x="3065648" y="1136432"/>
                </a:lnTo>
                <a:lnTo>
                  <a:pt x="3063398" y="1108428"/>
                </a:lnTo>
                <a:lnTo>
                  <a:pt x="3062274" y="1096106"/>
                </a:lnTo>
                <a:lnTo>
                  <a:pt x="3061712" y="991928"/>
                </a:lnTo>
                <a:lnTo>
                  <a:pt x="3058337" y="738205"/>
                </a:lnTo>
                <a:lnTo>
                  <a:pt x="3060024" y="613864"/>
                </a:lnTo>
                <a:lnTo>
                  <a:pt x="3062274" y="593701"/>
                </a:lnTo>
                <a:lnTo>
                  <a:pt x="3065086" y="586419"/>
                </a:lnTo>
                <a:lnTo>
                  <a:pt x="3069022" y="584739"/>
                </a:lnTo>
                <a:lnTo>
                  <a:pt x="3090953" y="584739"/>
                </a:lnTo>
                <a:lnTo>
                  <a:pt x="3090953" y="362942"/>
                </a:lnTo>
                <a:lnTo>
                  <a:pt x="3137626" y="360141"/>
                </a:lnTo>
                <a:lnTo>
                  <a:pt x="3137626" y="323735"/>
                </a:lnTo>
                <a:lnTo>
                  <a:pt x="3207355" y="322615"/>
                </a:lnTo>
                <a:lnTo>
                  <a:pt x="3214666" y="247562"/>
                </a:lnTo>
                <a:lnTo>
                  <a:pt x="3219727" y="183151"/>
                </a:lnTo>
                <a:lnTo>
                  <a:pt x="3225913" y="322615"/>
                </a:lnTo>
                <a:lnTo>
                  <a:pt x="3308575" y="323735"/>
                </a:lnTo>
                <a:lnTo>
                  <a:pt x="3310825" y="362381"/>
                </a:lnTo>
                <a:lnTo>
                  <a:pt x="3356374" y="362381"/>
                </a:lnTo>
                <a:lnTo>
                  <a:pt x="3356374" y="472160"/>
                </a:lnTo>
                <a:lnTo>
                  <a:pt x="3367620" y="476641"/>
                </a:lnTo>
                <a:lnTo>
                  <a:pt x="3378305" y="477761"/>
                </a:lnTo>
                <a:lnTo>
                  <a:pt x="3390114" y="481121"/>
                </a:lnTo>
                <a:lnTo>
                  <a:pt x="3404172" y="584739"/>
                </a:lnTo>
                <a:lnTo>
                  <a:pt x="3409795" y="585859"/>
                </a:lnTo>
                <a:lnTo>
                  <a:pt x="3418793" y="588660"/>
                </a:lnTo>
                <a:lnTo>
                  <a:pt x="3418793" y="711320"/>
                </a:lnTo>
                <a:lnTo>
                  <a:pt x="3414856" y="1059139"/>
                </a:lnTo>
                <a:lnTo>
                  <a:pt x="3417106" y="1194682"/>
                </a:lnTo>
                <a:lnTo>
                  <a:pt x="3422167" y="1248451"/>
                </a:lnTo>
                <a:lnTo>
                  <a:pt x="3424978" y="1257413"/>
                </a:lnTo>
                <a:lnTo>
                  <a:pt x="3437912" y="1254052"/>
                </a:lnTo>
                <a:lnTo>
                  <a:pt x="3437912" y="1248451"/>
                </a:lnTo>
                <a:lnTo>
                  <a:pt x="3439037" y="1235009"/>
                </a:lnTo>
                <a:lnTo>
                  <a:pt x="3442973" y="1219326"/>
                </a:lnTo>
                <a:lnTo>
                  <a:pt x="3452533" y="1203644"/>
                </a:lnTo>
                <a:lnTo>
                  <a:pt x="3454220" y="1185721"/>
                </a:lnTo>
                <a:lnTo>
                  <a:pt x="3455344" y="1175079"/>
                </a:lnTo>
                <a:lnTo>
                  <a:pt x="3459281" y="1163877"/>
                </a:lnTo>
                <a:lnTo>
                  <a:pt x="3468278" y="1154355"/>
                </a:lnTo>
                <a:lnTo>
                  <a:pt x="3472214" y="1140353"/>
                </a:lnTo>
                <a:lnTo>
                  <a:pt x="3472214" y="1126911"/>
                </a:lnTo>
                <a:lnTo>
                  <a:pt x="3472214" y="1112908"/>
                </a:lnTo>
                <a:lnTo>
                  <a:pt x="3474464" y="1099466"/>
                </a:lnTo>
                <a:lnTo>
                  <a:pt x="3481774" y="1092745"/>
                </a:lnTo>
                <a:lnTo>
                  <a:pt x="3490209" y="1096106"/>
                </a:lnTo>
                <a:lnTo>
                  <a:pt x="3496395" y="1089944"/>
                </a:lnTo>
                <a:lnTo>
                  <a:pt x="3498082" y="1074262"/>
                </a:lnTo>
                <a:lnTo>
                  <a:pt x="3538007" y="1074262"/>
                </a:lnTo>
                <a:lnTo>
                  <a:pt x="3538007" y="987447"/>
                </a:lnTo>
                <a:lnTo>
                  <a:pt x="3534633" y="753328"/>
                </a:lnTo>
                <a:lnTo>
                  <a:pt x="3535196" y="636268"/>
                </a:lnTo>
                <a:lnTo>
                  <a:pt x="3538570" y="615544"/>
                </a:lnTo>
                <a:lnTo>
                  <a:pt x="3548129" y="607703"/>
                </a:lnTo>
                <a:lnTo>
                  <a:pt x="3616171" y="575778"/>
                </a:lnTo>
                <a:lnTo>
                  <a:pt x="3753943" y="518088"/>
                </a:lnTo>
                <a:lnTo>
                  <a:pt x="3802304" y="499605"/>
                </a:lnTo>
                <a:lnTo>
                  <a:pt x="3816924" y="208915"/>
                </a:lnTo>
                <a:lnTo>
                  <a:pt x="3820298" y="216197"/>
                </a:lnTo>
                <a:lnTo>
                  <a:pt x="3824235" y="240281"/>
                </a:lnTo>
                <a:lnTo>
                  <a:pt x="3827046" y="294610"/>
                </a:lnTo>
                <a:lnTo>
                  <a:pt x="3827609" y="381425"/>
                </a:lnTo>
                <a:lnTo>
                  <a:pt x="3829296" y="459278"/>
                </a:lnTo>
                <a:lnTo>
                  <a:pt x="3832670" y="483922"/>
                </a:lnTo>
                <a:lnTo>
                  <a:pt x="3866410" y="470480"/>
                </a:lnTo>
                <a:lnTo>
                  <a:pt x="3901837" y="457598"/>
                </a:lnTo>
                <a:lnTo>
                  <a:pt x="3901837" y="872068"/>
                </a:lnTo>
                <a:lnTo>
                  <a:pt x="3915895" y="869827"/>
                </a:lnTo>
                <a:lnTo>
                  <a:pt x="3931078" y="863106"/>
                </a:lnTo>
                <a:lnTo>
                  <a:pt x="3941200" y="850784"/>
                </a:lnTo>
                <a:lnTo>
                  <a:pt x="3947386" y="833981"/>
                </a:lnTo>
                <a:lnTo>
                  <a:pt x="3953009" y="823339"/>
                </a:lnTo>
                <a:lnTo>
                  <a:pt x="3965943" y="805976"/>
                </a:lnTo>
                <a:lnTo>
                  <a:pt x="3991248" y="786373"/>
                </a:lnTo>
                <a:lnTo>
                  <a:pt x="4055916" y="762289"/>
                </a:lnTo>
                <a:lnTo>
                  <a:pt x="4107088" y="739885"/>
                </a:lnTo>
                <a:lnTo>
                  <a:pt x="4123958" y="567936"/>
                </a:lnTo>
                <a:lnTo>
                  <a:pt x="4133518" y="728683"/>
                </a:lnTo>
                <a:lnTo>
                  <a:pt x="4157698" y="722522"/>
                </a:lnTo>
                <a:lnTo>
                  <a:pt x="4221242" y="697878"/>
                </a:lnTo>
                <a:lnTo>
                  <a:pt x="4247109" y="688357"/>
                </a:lnTo>
                <a:lnTo>
                  <a:pt x="4272976" y="729243"/>
                </a:lnTo>
                <a:lnTo>
                  <a:pt x="4307841" y="718602"/>
                </a:lnTo>
                <a:lnTo>
                  <a:pt x="4341581" y="781892"/>
                </a:lnTo>
                <a:lnTo>
                  <a:pt x="4387130" y="856385"/>
                </a:lnTo>
                <a:lnTo>
                  <a:pt x="4412997" y="917995"/>
                </a:lnTo>
                <a:lnTo>
                  <a:pt x="4425369" y="957202"/>
                </a:lnTo>
                <a:lnTo>
                  <a:pt x="4434928" y="996969"/>
                </a:lnTo>
                <a:lnTo>
                  <a:pt x="4442239" y="1066981"/>
                </a:lnTo>
                <a:lnTo>
                  <a:pt x="4438302" y="1167798"/>
                </a:lnTo>
                <a:lnTo>
                  <a:pt x="4432679" y="1243971"/>
                </a:lnTo>
                <a:lnTo>
                  <a:pt x="4449549" y="1242850"/>
                </a:lnTo>
                <a:lnTo>
                  <a:pt x="4467544" y="1244531"/>
                </a:lnTo>
                <a:lnTo>
                  <a:pt x="4484976" y="1246771"/>
                </a:lnTo>
                <a:lnTo>
                  <a:pt x="4488350" y="1248451"/>
                </a:lnTo>
                <a:lnTo>
                  <a:pt x="4509156" y="1251812"/>
                </a:lnTo>
                <a:lnTo>
                  <a:pt x="4534461" y="1254052"/>
                </a:lnTo>
                <a:lnTo>
                  <a:pt x="4537835" y="1265814"/>
                </a:lnTo>
                <a:lnTo>
                  <a:pt x="4543459" y="1270295"/>
                </a:lnTo>
                <a:lnTo>
                  <a:pt x="4547395" y="1266934"/>
                </a:lnTo>
                <a:lnTo>
                  <a:pt x="4542334" y="1287098"/>
                </a:lnTo>
                <a:lnTo>
                  <a:pt x="4541209" y="1297740"/>
                </a:lnTo>
                <a:lnTo>
                  <a:pt x="4544021" y="1302780"/>
                </a:lnTo>
                <a:lnTo>
                  <a:pt x="4545146" y="1304461"/>
                </a:lnTo>
                <a:lnTo>
                  <a:pt x="4545708" y="1315663"/>
                </a:lnTo>
                <a:lnTo>
                  <a:pt x="4541209" y="1316223"/>
                </a:lnTo>
                <a:lnTo>
                  <a:pt x="4541209" y="1323504"/>
                </a:lnTo>
                <a:lnTo>
                  <a:pt x="4545146" y="1334706"/>
                </a:lnTo>
                <a:lnTo>
                  <a:pt x="4546833" y="1345908"/>
                </a:lnTo>
                <a:lnTo>
                  <a:pt x="4543459" y="1344788"/>
                </a:lnTo>
                <a:lnTo>
                  <a:pt x="4541772" y="1349268"/>
                </a:lnTo>
                <a:lnTo>
                  <a:pt x="4541772" y="1354869"/>
                </a:lnTo>
                <a:lnTo>
                  <a:pt x="4542334" y="1357670"/>
                </a:lnTo>
                <a:lnTo>
                  <a:pt x="4544021" y="1367751"/>
                </a:lnTo>
                <a:lnTo>
                  <a:pt x="4541772" y="1380074"/>
                </a:lnTo>
                <a:lnTo>
                  <a:pt x="4542334" y="1389035"/>
                </a:lnTo>
                <a:lnTo>
                  <a:pt x="4542334" y="1419840"/>
                </a:lnTo>
                <a:lnTo>
                  <a:pt x="4545146" y="1429922"/>
                </a:lnTo>
                <a:lnTo>
                  <a:pt x="4542334" y="1432722"/>
                </a:lnTo>
                <a:lnTo>
                  <a:pt x="4541209" y="1442244"/>
                </a:lnTo>
                <a:lnTo>
                  <a:pt x="4545708" y="1459047"/>
                </a:lnTo>
                <a:lnTo>
                  <a:pt x="4545146" y="1464648"/>
                </a:lnTo>
                <a:lnTo>
                  <a:pt x="4542334" y="1468008"/>
                </a:lnTo>
                <a:lnTo>
                  <a:pt x="4540085" y="1475850"/>
                </a:lnTo>
                <a:lnTo>
                  <a:pt x="4541209" y="1482571"/>
                </a:lnTo>
                <a:lnTo>
                  <a:pt x="4547395" y="1487052"/>
                </a:lnTo>
                <a:lnTo>
                  <a:pt x="4554143" y="1493213"/>
                </a:lnTo>
                <a:lnTo>
                  <a:pt x="4558079" y="1494333"/>
                </a:lnTo>
                <a:lnTo>
                  <a:pt x="4569888" y="1494333"/>
                </a:lnTo>
                <a:lnTo>
                  <a:pt x="4571013" y="391506"/>
                </a:lnTo>
                <a:lnTo>
                  <a:pt x="4682917" y="391506"/>
                </a:lnTo>
                <a:lnTo>
                  <a:pt x="4643554" y="271086"/>
                </a:lnTo>
                <a:lnTo>
                  <a:pt x="4663798" y="262124"/>
                </a:lnTo>
                <a:lnTo>
                  <a:pt x="4693039" y="252603"/>
                </a:lnTo>
                <a:lnTo>
                  <a:pt x="4734652" y="250923"/>
                </a:lnTo>
                <a:lnTo>
                  <a:pt x="4788636" y="252043"/>
                </a:lnTo>
                <a:close/>
              </a:path>
            </a:pathLst>
          </a:custGeom>
          <a:solidFill>
            <a:srgbClr val="3C3B3D">
              <a:alpha val="2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자유형 69"/>
          <p:cNvSpPr/>
          <p:nvPr/>
        </p:nvSpPr>
        <p:spPr>
          <a:xfrm rot="10800000" flipH="1">
            <a:off x="3496248" y="0"/>
            <a:ext cx="5967546" cy="1713122"/>
          </a:xfrm>
          <a:custGeom>
            <a:avLst/>
            <a:gdLst>
              <a:gd name="connsiteX0" fmla="*/ 5710177 w 5710178"/>
              <a:gd name="connsiteY0" fmla="*/ 0 h 6858000"/>
              <a:gd name="connsiteX1" fmla="*/ 0 w 5710178"/>
              <a:gd name="connsiteY1" fmla="*/ 0 h 6858000"/>
              <a:gd name="connsiteX2" fmla="*/ 0 w 5710178"/>
              <a:gd name="connsiteY2" fmla="*/ 5011838 h 6858000"/>
              <a:gd name="connsiteX3" fmla="*/ 1 w 5710178"/>
              <a:gd name="connsiteY3" fmla="*/ 5011838 h 6858000"/>
              <a:gd name="connsiteX4" fmla="*/ 1 w 5710178"/>
              <a:gd name="connsiteY4" fmla="*/ 6858000 h 6858000"/>
              <a:gd name="connsiteX5" fmla="*/ 3354476 w 5710178"/>
              <a:gd name="connsiteY5" fmla="*/ 6858000 h 6858000"/>
              <a:gd name="connsiteX6" fmla="*/ 5710178 w 5710178"/>
              <a:gd name="connsiteY6" fmla="*/ 5011838 h 6858000"/>
              <a:gd name="connsiteX7" fmla="*/ 5710177 w 5710178"/>
              <a:gd name="connsiteY7" fmla="*/ 50118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0178" h="6858000">
                <a:moveTo>
                  <a:pt x="5710177" y="0"/>
                </a:moveTo>
                <a:lnTo>
                  <a:pt x="0" y="0"/>
                </a:lnTo>
                <a:lnTo>
                  <a:pt x="0" y="5011838"/>
                </a:lnTo>
                <a:lnTo>
                  <a:pt x="1" y="5011838"/>
                </a:lnTo>
                <a:lnTo>
                  <a:pt x="1" y="6858000"/>
                </a:lnTo>
                <a:lnTo>
                  <a:pt x="3354476" y="6858000"/>
                </a:lnTo>
                <a:lnTo>
                  <a:pt x="5710178" y="5011838"/>
                </a:lnTo>
                <a:lnTo>
                  <a:pt x="5710177" y="501183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496248" y="475870"/>
            <a:ext cx="490113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감사합니다</a:t>
            </a:r>
            <a:r>
              <a:rPr lang="en-US" altLang="ko-KR" sz="3200" dirty="0" smtClean="0">
                <a:solidFill>
                  <a:prstClr val="white"/>
                </a:solidFill>
              </a:rPr>
              <a:t>.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9230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380" t="15357" r="16082" b="6487"/>
          <a:stretch/>
        </p:blipFill>
        <p:spPr>
          <a:xfrm>
            <a:off x="177909" y="2323853"/>
            <a:ext cx="5767513" cy="3899973"/>
          </a:xfrm>
        </p:spPr>
      </p:pic>
      <p:sp>
        <p:nvSpPr>
          <p:cNvPr id="7" name="직사각형 6"/>
          <p:cNvSpPr/>
          <p:nvPr/>
        </p:nvSpPr>
        <p:spPr>
          <a:xfrm>
            <a:off x="479668" y="1060339"/>
            <a:ext cx="540516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채용메뉴들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다양한 </a:t>
            </a:r>
            <a:r>
              <a:rPr lang="ko-KR" altLang="en-US" sz="1400" dirty="0" smtClean="0">
                <a:solidFill>
                  <a:srgbClr val="FFC000"/>
                </a:solidFill>
              </a:rPr>
              <a:t>검색 조건</a:t>
            </a:r>
            <a:r>
              <a:rPr lang="ko-KR" altLang="en-US" sz="1400" dirty="0" smtClean="0">
                <a:solidFill>
                  <a:prstClr val="white"/>
                </a:solidFill>
              </a:rPr>
              <a:t>들</a:t>
            </a:r>
            <a:endParaRPr lang="en-US" altLang="ko-KR" sz="1400" dirty="0" smtClean="0">
              <a:solidFill>
                <a:prstClr val="white"/>
              </a:solidFill>
            </a:endParaRPr>
          </a:p>
        </p:txBody>
      </p:sp>
      <p:pic>
        <p:nvPicPr>
          <p:cNvPr id="8" name="내용 개체 틀 3"/>
          <p:cNvPicPr>
            <a:picLocks noGrp="1"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998" t="10775" r="15982"/>
          <a:stretch/>
        </p:blipFill>
        <p:spPr>
          <a:xfrm>
            <a:off x="6046787" y="2323853"/>
            <a:ext cx="5748337" cy="391649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52451" y="1056719"/>
            <a:ext cx="654785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인재 검색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기업 담당자들은 직접 원하는 조건의 이력서들 검색 가능</a:t>
            </a:r>
            <a:endParaRPr lang="en-US" altLang="ko-KR" sz="1400" dirty="0" smtClean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5012" y="332264"/>
            <a:ext cx="27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https://www.incruit.com</a:t>
            </a:r>
            <a:r>
              <a:rPr lang="en-US" altLang="ko-KR" dirty="0" smtClean="0">
                <a:hlinkClick r:id="rId4"/>
              </a:rPr>
              <a:t>/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033838" y="897696"/>
            <a:ext cx="540516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202030" y="237366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벤치마킹 </a:t>
            </a:r>
            <a:r>
              <a:rPr lang="en-US" altLang="ko-KR" sz="2400" b="1" dirty="0">
                <a:solidFill>
                  <a:prstClr val="white"/>
                </a:solidFill>
              </a:rPr>
              <a:t>- </a:t>
            </a:r>
            <a:r>
              <a:rPr lang="ko-KR" altLang="en-US" sz="2400" b="1" dirty="0" err="1">
                <a:solidFill>
                  <a:prstClr val="white"/>
                </a:solidFill>
              </a:rPr>
              <a:t>인쿠르트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7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7482" y="1051334"/>
            <a:ext cx="54051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지도 </a:t>
            </a:r>
            <a:r>
              <a:rPr lang="en-US" altLang="ko-KR" sz="2000" dirty="0" smtClean="0">
                <a:solidFill>
                  <a:prstClr val="white"/>
                </a:solidFill>
              </a:rPr>
              <a:t>API </a:t>
            </a:r>
            <a:r>
              <a:rPr lang="ko-KR" altLang="en-US" sz="2000" dirty="0" smtClean="0">
                <a:solidFill>
                  <a:prstClr val="white"/>
                </a:solidFill>
              </a:rPr>
              <a:t>이용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C000"/>
                </a:solidFill>
              </a:rPr>
              <a:t>기업 정보를 지도</a:t>
            </a:r>
            <a:r>
              <a:rPr lang="ko-KR" altLang="en-US" sz="1400" dirty="0" smtClean="0">
                <a:solidFill>
                  <a:prstClr val="white"/>
                </a:solidFill>
              </a:rPr>
              <a:t>로 보여주고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             </a:t>
            </a:r>
            <a:r>
              <a:rPr lang="ko-KR" altLang="en-US" sz="1400" dirty="0" err="1" smtClean="0">
                <a:solidFill>
                  <a:prstClr val="white"/>
                </a:solidFill>
              </a:rPr>
              <a:t>길찾기</a:t>
            </a:r>
            <a:r>
              <a:rPr lang="ko-KR" altLang="en-US" sz="1400" dirty="0" smtClean="0">
                <a:solidFill>
                  <a:prstClr val="white"/>
                </a:solidFill>
              </a:rPr>
              <a:t> 버튼 </a:t>
            </a:r>
            <a:r>
              <a:rPr lang="ko-KR" altLang="en-US" sz="1400" dirty="0" err="1" smtClean="0">
                <a:solidFill>
                  <a:prstClr val="white"/>
                </a:solidFill>
              </a:rPr>
              <a:t>클릭시</a:t>
            </a:r>
            <a:r>
              <a:rPr lang="ko-KR" altLang="en-US" sz="1400" dirty="0" smtClean="0">
                <a:solidFill>
                  <a:prstClr val="white"/>
                </a:solidFill>
              </a:rPr>
              <a:t> 카카오 </a:t>
            </a:r>
            <a:r>
              <a:rPr lang="ko-KR" altLang="en-US" sz="1400" dirty="0" err="1" smtClean="0">
                <a:solidFill>
                  <a:prstClr val="white"/>
                </a:solidFill>
              </a:rPr>
              <a:t>맵으로</a:t>
            </a:r>
            <a:r>
              <a:rPr lang="ko-KR" altLang="en-US" sz="1400" dirty="0" smtClean="0">
                <a:solidFill>
                  <a:prstClr val="white"/>
                </a:solidFill>
              </a:rPr>
              <a:t> 이동</a:t>
            </a:r>
            <a:endParaRPr lang="en-US" altLang="ko-KR" sz="14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400" dirty="0" smtClean="0">
              <a:solidFill>
                <a:prstClr val="white"/>
              </a:solidFill>
            </a:endParaRPr>
          </a:p>
        </p:txBody>
      </p:sp>
      <p:pic>
        <p:nvPicPr>
          <p:cNvPr id="11" name="Google Shape;69;p15"/>
          <p:cNvPicPr preferRelativeResize="0"/>
          <p:nvPr/>
        </p:nvPicPr>
        <p:blipFill rotWithShape="1">
          <a:blip r:embed="rId2" cstate="print">
            <a:alphaModFix/>
          </a:blip>
          <a:srcRect l="17724" t="16189" r="19311" b="20464"/>
          <a:stretch/>
        </p:blipFill>
        <p:spPr>
          <a:xfrm>
            <a:off x="317552" y="2339975"/>
            <a:ext cx="6058158" cy="35694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327535" y="4472847"/>
            <a:ext cx="528810" cy="32499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437" t="13921" r="22405" b="4787"/>
          <a:stretch/>
        </p:blipFill>
        <p:spPr bwMode="auto">
          <a:xfrm>
            <a:off x="6738383" y="2339975"/>
            <a:ext cx="5056742" cy="3780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331643" y="1058100"/>
            <a:ext cx="5685699" cy="144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이력서 조건 맞추기</a:t>
            </a:r>
            <a:endParaRPr lang="en-US" altLang="ko-KR" sz="14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글의 </a:t>
            </a:r>
            <a:r>
              <a:rPr lang="ko-KR" altLang="en-US" sz="1400" dirty="0" smtClean="0">
                <a:solidFill>
                  <a:srgbClr val="FFC000"/>
                </a:solidFill>
              </a:rPr>
              <a:t>글자수</a:t>
            </a:r>
            <a:r>
              <a:rPr lang="ko-KR" altLang="en-US" sz="1400" dirty="0" smtClean="0">
                <a:solidFill>
                  <a:prstClr val="white"/>
                </a:solidFill>
              </a:rPr>
              <a:t>를 알려주고</a:t>
            </a:r>
            <a:r>
              <a:rPr lang="en-US" altLang="ko-KR" sz="1400" dirty="0">
                <a:solidFill>
                  <a:prstClr val="white"/>
                </a:solidFill>
              </a:rPr>
              <a:t> </a:t>
            </a:r>
            <a:r>
              <a:rPr lang="ko-KR" altLang="en-US" sz="1400" dirty="0" smtClean="0">
                <a:solidFill>
                  <a:srgbClr val="FFC000"/>
                </a:solidFill>
              </a:rPr>
              <a:t>맞춤법</a:t>
            </a:r>
            <a:r>
              <a:rPr lang="ko-KR" altLang="en-US" sz="1400" dirty="0" smtClean="0">
                <a:solidFill>
                  <a:prstClr val="white"/>
                </a:solidFill>
              </a:rPr>
              <a:t> 검사</a:t>
            </a:r>
            <a:endParaRPr lang="en-US" altLang="ko-KR" sz="14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400" dirty="0" smtClean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7929" y="331488"/>
            <a:ext cx="375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https://www.saramin.co.kr/zf_user/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702580" y="-886337"/>
            <a:ext cx="540516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0479" y="239155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벤치마킹 </a:t>
            </a:r>
            <a:r>
              <a:rPr lang="en-US" altLang="ko-KR" sz="2400" b="1" dirty="0">
                <a:solidFill>
                  <a:prstClr val="white"/>
                </a:solidFill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</a:rPr>
              <a:t>인쿠르트</a:t>
            </a:r>
            <a:r>
              <a:rPr lang="en-US" altLang="ko-KR" sz="2400" b="1" dirty="0">
                <a:solidFill>
                  <a:prstClr val="white"/>
                </a:solidFill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</a:rPr>
              <a:t>사람인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43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7552" y="1015758"/>
            <a:ext cx="6014091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prstClr val="white"/>
                </a:solidFill>
              </a:rPr>
              <a:t>문자 발송 서비스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기업 담당자는 마음에 드는 구직자에게 </a:t>
            </a:r>
            <a:r>
              <a:rPr lang="ko-KR" altLang="en-US" sz="1400" dirty="0" smtClean="0">
                <a:solidFill>
                  <a:srgbClr val="FFC000"/>
                </a:solidFill>
              </a:rPr>
              <a:t>문자</a:t>
            </a:r>
            <a:r>
              <a:rPr lang="ko-KR" altLang="en-US" sz="1400" dirty="0" smtClean="0">
                <a:solidFill>
                  <a:prstClr val="white"/>
                </a:solidFill>
              </a:rPr>
              <a:t> 전송 가능</a:t>
            </a:r>
            <a:endParaRPr lang="en-US" altLang="ko-KR" sz="1400" dirty="0" smtClean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70811" y="1055688"/>
            <a:ext cx="5685699" cy="144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공채 달력</a:t>
            </a:r>
            <a:endParaRPr lang="en-US" altLang="ko-KR" sz="14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white"/>
                </a:solidFill>
              </a:rPr>
              <a:t>날짜별로</a:t>
            </a:r>
            <a:r>
              <a:rPr lang="ko-KR" altLang="en-US" sz="1400" dirty="0" smtClean="0">
                <a:solidFill>
                  <a:prstClr val="white"/>
                </a:solidFill>
              </a:rPr>
              <a:t> 공채 일정 확인 가능</a:t>
            </a:r>
            <a:endParaRPr lang="en-US" altLang="ko-KR" sz="14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400" dirty="0" smtClean="0">
              <a:solidFill>
                <a:prstClr val="white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744" y="2339975"/>
            <a:ext cx="6338888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7366" y="2339975"/>
            <a:ext cx="5067759" cy="334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54804" y="325942"/>
            <a:ext cx="3060700" cy="38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https://www.jobkorea.co.kr/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184632" y="239156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벤치마킹 </a:t>
            </a:r>
            <a:r>
              <a:rPr lang="en-US" altLang="ko-KR" sz="2400" b="1" dirty="0">
                <a:solidFill>
                  <a:prstClr val="white"/>
                </a:solidFill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</a:rPr>
              <a:t>잡코리아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2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7437"/>
            <a:ext cx="540516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white"/>
                </a:solidFill>
              </a:rPr>
              <a:t>목 차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58529" y="944491"/>
            <a:ext cx="2938669" cy="212365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C000"/>
                </a:solidFill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프로젝트 개요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사이트개요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기획의도 및 배경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기대효과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68128" y="3028998"/>
            <a:ext cx="2938669" cy="147732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C000"/>
                </a:solidFill>
              </a:rPr>
              <a:t>2.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주제 선정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주제후보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벤치마킹</a:t>
            </a: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06228" y="4549676"/>
            <a:ext cx="2938669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C000"/>
                </a:solidFill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프로젝트 계획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-WBS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제작일정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업무분담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err="1" smtClean="0">
                <a:solidFill>
                  <a:schemeClr val="bg1"/>
                </a:solidFill>
              </a:rPr>
              <a:t>주차별</a:t>
            </a:r>
            <a:r>
              <a:rPr lang="ko-KR" altLang="en-US" b="1" dirty="0" smtClean="0">
                <a:solidFill>
                  <a:schemeClr val="bg1"/>
                </a:solidFill>
              </a:rPr>
              <a:t> 진행사항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37669" y="887341"/>
            <a:ext cx="2938669" cy="106182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C000"/>
                </a:solidFill>
              </a:rPr>
              <a:t>4.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사이트 구성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err="1" smtClean="0">
                <a:solidFill>
                  <a:schemeClr val="bg1"/>
                </a:solidFill>
              </a:rPr>
              <a:t>사이트맵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18619" y="2197991"/>
            <a:ext cx="2938669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</a:rPr>
              <a:t>5</a:t>
            </a:r>
            <a:r>
              <a:rPr lang="en-US" altLang="ko-KR" sz="2400" b="1" dirty="0" smtClean="0">
                <a:solidFill>
                  <a:srgbClr val="FFC000"/>
                </a:solidFill>
              </a:rPr>
              <a:t>.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UseCase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18619" y="3046489"/>
            <a:ext cx="2938669" cy="106182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C000"/>
                </a:solidFill>
              </a:rPr>
              <a:t>6.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요구사항 분석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-FBS(</a:t>
            </a:r>
            <a:r>
              <a:rPr lang="ko-KR" altLang="en-US" b="1" dirty="0" smtClean="0">
                <a:solidFill>
                  <a:schemeClr val="bg1"/>
                </a:solidFill>
              </a:rPr>
              <a:t>기능 정의서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842419" y="4535789"/>
            <a:ext cx="2938669" cy="189282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C000"/>
                </a:solidFill>
              </a:rPr>
              <a:t>7</a:t>
            </a:r>
            <a:r>
              <a:rPr lang="en-US" altLang="ko-KR" sz="2400" b="1" dirty="0">
                <a:solidFill>
                  <a:srgbClr val="FFC000"/>
                </a:solidFill>
              </a:rPr>
              <a:t>. </a:t>
            </a:r>
            <a:r>
              <a:rPr lang="en-US" altLang="ko-KR" sz="2400" b="1" dirty="0">
                <a:solidFill>
                  <a:schemeClr val="bg1"/>
                </a:solidFill>
              </a:rPr>
              <a:t>DB </a:t>
            </a:r>
            <a:r>
              <a:rPr lang="ko-KR" altLang="en-US" sz="2400" b="1" dirty="0">
                <a:solidFill>
                  <a:schemeClr val="bg1"/>
                </a:solidFill>
              </a:rPr>
              <a:t>설계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en-US" altLang="ko-KR" b="1" dirty="0" smtClean="0">
                <a:solidFill>
                  <a:schemeClr val="bg1"/>
                </a:solidFill>
              </a:rPr>
              <a:t>DB</a:t>
            </a:r>
            <a:r>
              <a:rPr lang="ko-KR" altLang="en-US" b="1" dirty="0" smtClean="0">
                <a:solidFill>
                  <a:schemeClr val="bg1"/>
                </a:solidFill>
              </a:rPr>
              <a:t>전체</a:t>
            </a:r>
            <a:endParaRPr lang="ko-KR" altLang="en-US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en-US" altLang="ko-KR" b="1" dirty="0" smtClean="0">
                <a:solidFill>
                  <a:schemeClr val="bg1"/>
                </a:solidFill>
              </a:rPr>
              <a:t>DB</a:t>
            </a:r>
            <a:r>
              <a:rPr lang="ko-KR" altLang="en-US" b="1" dirty="0" smtClean="0">
                <a:solidFill>
                  <a:schemeClr val="bg1"/>
                </a:solidFill>
              </a:rPr>
              <a:t>논리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</a:rPr>
              <a:t>물리</a:t>
            </a:r>
            <a:endParaRPr lang="ko-KR" altLang="en-US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</a:rPr>
              <a:t>테이블정의서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952538" y="899487"/>
            <a:ext cx="3431828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C000"/>
                </a:solidFill>
              </a:rPr>
              <a:t>8</a:t>
            </a:r>
            <a:r>
              <a:rPr lang="en-US" altLang="ko-KR" sz="2400" b="1" dirty="0">
                <a:solidFill>
                  <a:srgbClr val="FFC000"/>
                </a:solidFill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</a:rPr>
              <a:t>클래스 다이어그램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52538" y="2189095"/>
            <a:ext cx="2938669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C000"/>
                </a:solidFill>
              </a:rPr>
              <a:t>9</a:t>
            </a:r>
            <a:r>
              <a:rPr lang="en-US" altLang="ko-KR" sz="2400" b="1" dirty="0">
                <a:solidFill>
                  <a:srgbClr val="FFC000"/>
                </a:solidFill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</a:rPr>
              <a:t>스토리보드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52538" y="3066322"/>
            <a:ext cx="2938669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C000"/>
                </a:solidFill>
              </a:rPr>
              <a:t>10</a:t>
            </a:r>
            <a:r>
              <a:rPr lang="en-US" altLang="ko-KR" sz="2400" b="1" dirty="0">
                <a:solidFill>
                  <a:srgbClr val="FFC000"/>
                </a:solidFill>
              </a:rPr>
              <a:t>. </a:t>
            </a:r>
            <a:r>
              <a:rPr lang="ko-KR" altLang="en-US" sz="2400" b="1" dirty="0">
                <a:solidFill>
                  <a:schemeClr val="bg1"/>
                </a:solidFill>
              </a:rPr>
              <a:t>사용된 </a:t>
            </a:r>
            <a:r>
              <a:rPr lang="en-US" altLang="ko-KR" sz="2400" b="1" dirty="0">
                <a:solidFill>
                  <a:schemeClr val="bg1"/>
                </a:solidFill>
              </a:rPr>
              <a:t>API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380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9672" y="1051485"/>
            <a:ext cx="60140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이력서 양식 제공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다양한 이력서 양식 제공</a:t>
            </a:r>
            <a:r>
              <a:rPr lang="en-US" altLang="ko-KR" sz="1400" dirty="0" smtClean="0">
                <a:solidFill>
                  <a:prstClr val="white"/>
                </a:solidFill>
              </a:rPr>
              <a:t>, </a:t>
            </a:r>
            <a:r>
              <a:rPr lang="ko-KR" altLang="en-US" sz="1400" dirty="0" smtClean="0">
                <a:solidFill>
                  <a:prstClr val="white"/>
                </a:solidFill>
              </a:rPr>
              <a:t>다운로드 순으로 정렬 가능</a:t>
            </a:r>
            <a:endParaRPr lang="en-US" altLang="ko-KR" sz="1400" dirty="0" smtClean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88573" y="1070173"/>
            <a:ext cx="5685699" cy="144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지원자 현황 통계</a:t>
            </a:r>
            <a:endParaRPr lang="en-US" altLang="ko-KR" sz="14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지원자들의 연령대</a:t>
            </a:r>
            <a:r>
              <a:rPr lang="en-US" altLang="ko-KR" sz="1400" dirty="0" smtClean="0">
                <a:solidFill>
                  <a:prstClr val="white"/>
                </a:solidFill>
              </a:rPr>
              <a:t>, </a:t>
            </a:r>
            <a:r>
              <a:rPr lang="ko-KR" altLang="en-US" sz="1400" dirty="0" smtClean="0">
                <a:solidFill>
                  <a:prstClr val="white"/>
                </a:solidFill>
              </a:rPr>
              <a:t>성별</a:t>
            </a:r>
            <a:r>
              <a:rPr lang="en-US" altLang="ko-KR" sz="1400" dirty="0" smtClean="0">
                <a:solidFill>
                  <a:prstClr val="white"/>
                </a:solidFill>
              </a:rPr>
              <a:t>, </a:t>
            </a:r>
            <a:r>
              <a:rPr lang="ko-KR" altLang="en-US" sz="1400" dirty="0" smtClean="0">
                <a:solidFill>
                  <a:prstClr val="white"/>
                </a:solidFill>
              </a:rPr>
              <a:t>학력사항 확인 가능</a:t>
            </a:r>
            <a:endParaRPr lang="en-US" altLang="ko-KR" sz="14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400" dirty="0" smtClean="0">
              <a:solidFill>
                <a:prstClr val="white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191"/>
          <a:stretch/>
        </p:blipFill>
        <p:spPr bwMode="auto">
          <a:xfrm>
            <a:off x="276955" y="2339975"/>
            <a:ext cx="4955828" cy="3227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C:\Users\ezen-test\Downloads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3650" y="2339975"/>
            <a:ext cx="6379838" cy="306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41269" y="329499"/>
            <a:ext cx="3060700" cy="38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https://www.jobkorea.co.kr/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184632" y="239156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벤치마킹 </a:t>
            </a:r>
            <a:r>
              <a:rPr lang="en-US" altLang="ko-KR" sz="2400" b="1" dirty="0">
                <a:solidFill>
                  <a:prstClr val="white"/>
                </a:solidFill>
              </a:rPr>
              <a:t>– </a:t>
            </a:r>
            <a:r>
              <a:rPr lang="ko-KR" altLang="en-US" sz="2400" b="1" dirty="0" err="1">
                <a:solidFill>
                  <a:prstClr val="white"/>
                </a:solidFill>
              </a:rPr>
              <a:t>잡코리아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56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0107" y="1044485"/>
            <a:ext cx="6014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prstClr val="white"/>
                </a:solidFill>
              </a:rPr>
              <a:t>관리자 메뉴 구성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채용공고 관리</a:t>
            </a:r>
            <a:r>
              <a:rPr lang="en-US" altLang="ko-KR" sz="1400" dirty="0" smtClean="0">
                <a:solidFill>
                  <a:prstClr val="white"/>
                </a:solidFill>
              </a:rPr>
              <a:t>, </a:t>
            </a:r>
            <a:r>
              <a:rPr lang="ko-KR" altLang="en-US" sz="1400" dirty="0" smtClean="0">
                <a:solidFill>
                  <a:prstClr val="white"/>
                </a:solidFill>
              </a:rPr>
              <a:t>이력서 관리</a:t>
            </a:r>
            <a:r>
              <a:rPr lang="en-US" altLang="ko-KR" sz="1400" dirty="0" smtClean="0">
                <a:solidFill>
                  <a:prstClr val="white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회원 관리</a:t>
            </a:r>
            <a:r>
              <a:rPr lang="en-US" altLang="ko-KR" sz="1400" dirty="0" smtClean="0">
                <a:solidFill>
                  <a:prstClr val="white"/>
                </a:solidFill>
              </a:rPr>
              <a:t>, </a:t>
            </a:r>
            <a:r>
              <a:rPr lang="ko-KR" altLang="en-US" sz="1400" dirty="0" smtClean="0">
                <a:solidFill>
                  <a:prstClr val="white"/>
                </a:solidFill>
              </a:rPr>
              <a:t>통계관리 등</a:t>
            </a:r>
            <a:endParaRPr lang="en-US" altLang="ko-KR" sz="1400" dirty="0" smtClean="0">
              <a:solidFill>
                <a:prstClr val="white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736" r="48159" b="15917"/>
          <a:stretch/>
        </p:blipFill>
        <p:spPr bwMode="auto">
          <a:xfrm>
            <a:off x="5259625" y="1644650"/>
            <a:ext cx="6535500" cy="507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4141269" y="340281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http://netfu.co.kr/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492366" y="236593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벤치마킹 </a:t>
            </a:r>
            <a:r>
              <a:rPr lang="en-US" altLang="ko-KR" sz="2400" b="1" dirty="0">
                <a:solidFill>
                  <a:prstClr val="white"/>
                </a:solidFill>
              </a:rPr>
              <a:t>– </a:t>
            </a:r>
            <a:r>
              <a:rPr lang="ko-KR" altLang="en-US" sz="2400" b="1" dirty="0" err="1" smtClean="0">
                <a:solidFill>
                  <a:prstClr val="white"/>
                </a:solidFill>
              </a:rPr>
              <a:t>넷</a:t>
            </a:r>
            <a:r>
              <a:rPr lang="ko-KR" altLang="en-US" sz="2400" b="1" dirty="0" err="1">
                <a:solidFill>
                  <a:prstClr val="white"/>
                </a:solidFill>
              </a:rPr>
              <a:t>퓨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54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9978" y="1472792"/>
            <a:ext cx="6014091" cy="61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dirty="0" smtClean="0">
                <a:solidFill>
                  <a:srgbClr val="FFC000"/>
                </a:solidFill>
              </a:rPr>
              <a:t>팝업 등록</a:t>
            </a:r>
            <a:endParaRPr lang="en-US" altLang="ko-KR" dirty="0" smtClean="0">
              <a:solidFill>
                <a:srgbClr val="FFC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37" t="10307" r="30636"/>
          <a:stretch/>
        </p:blipFill>
        <p:spPr bwMode="auto">
          <a:xfrm>
            <a:off x="331977" y="2339975"/>
            <a:ext cx="5387248" cy="398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115" t="15510" r="5438"/>
          <a:stretch/>
        </p:blipFill>
        <p:spPr bwMode="auto">
          <a:xfrm>
            <a:off x="5852672" y="2339975"/>
            <a:ext cx="5942454" cy="3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104069" y="1472792"/>
            <a:ext cx="6014091" cy="61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dirty="0" smtClean="0">
                <a:solidFill>
                  <a:prstClr val="white"/>
                </a:solidFill>
              </a:rPr>
              <a:t>다중 </a:t>
            </a:r>
            <a:r>
              <a:rPr lang="ko-KR" altLang="en-US" sz="2600" dirty="0" err="1" smtClean="0">
                <a:solidFill>
                  <a:prstClr val="white"/>
                </a:solidFill>
              </a:rPr>
              <a:t>메일링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492352" y="239156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벤치마킹 </a:t>
            </a:r>
            <a:r>
              <a:rPr lang="en-US" altLang="ko-KR" sz="2400" b="1" dirty="0">
                <a:solidFill>
                  <a:prstClr val="white"/>
                </a:solidFill>
              </a:rPr>
              <a:t>– </a:t>
            </a:r>
            <a:r>
              <a:rPr lang="ko-KR" altLang="en-US" sz="2400" b="1" dirty="0" err="1" smtClean="0">
                <a:solidFill>
                  <a:prstClr val="white"/>
                </a:solidFill>
              </a:rPr>
              <a:t>넷</a:t>
            </a:r>
            <a:r>
              <a:rPr lang="ko-KR" altLang="en-US" sz="2400" b="1" dirty="0" err="1">
                <a:solidFill>
                  <a:prstClr val="white"/>
                </a:solidFill>
              </a:rPr>
              <a:t>퓨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577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775473" y="2184935"/>
            <a:ext cx="833676" cy="736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4318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44024" y="3407342"/>
            <a:ext cx="833676" cy="678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334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159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9216" y="4417999"/>
            <a:ext cx="833676" cy="7550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6350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1524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57335" y="5514879"/>
            <a:ext cx="833676" cy="833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842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635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18" r="35902"/>
          <a:stretch/>
        </p:blipFill>
        <p:spPr>
          <a:xfrm>
            <a:off x="7018733" y="1367985"/>
            <a:ext cx="347155" cy="1272545"/>
          </a:xfrm>
          <a:prstGeom prst="rect">
            <a:avLst/>
          </a:prstGeom>
          <a:effectLst/>
        </p:spPr>
      </p:pic>
      <p:sp>
        <p:nvSpPr>
          <p:cNvPr id="18" name="직사각형 17"/>
          <p:cNvSpPr/>
          <p:nvPr/>
        </p:nvSpPr>
        <p:spPr>
          <a:xfrm>
            <a:off x="1381265" y="1063128"/>
            <a:ext cx="510616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76111" y="1309035"/>
            <a:ext cx="724362" cy="108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4318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3326" y="740792"/>
            <a:ext cx="4570395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white"/>
                </a:solidFill>
              </a:rPr>
              <a:t>4</a:t>
            </a:r>
            <a:r>
              <a:rPr lang="en-US" altLang="ko-KR" sz="4000" b="1" dirty="0" smtClean="0">
                <a:solidFill>
                  <a:prstClr val="white"/>
                </a:solidFill>
              </a:rPr>
              <a:t>.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사이트 구성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45898" y="1635848"/>
            <a:ext cx="120965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</a:rPr>
              <a:t>사이트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맵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6909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xmlns="" val="250149479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직사각형 3"/>
          <p:cNvSpPr/>
          <p:nvPr/>
        </p:nvSpPr>
        <p:spPr>
          <a:xfrm>
            <a:off x="-916574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사이트 </a:t>
            </a:r>
            <a:r>
              <a:rPr lang="ko-KR" altLang="en-US" sz="2400" b="1" dirty="0" err="1">
                <a:solidFill>
                  <a:prstClr val="white"/>
                </a:solidFill>
              </a:rPr>
              <a:t>맵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54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 flipV="1">
            <a:off x="6308524" y="5847127"/>
            <a:ext cx="687894" cy="294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056851" y="6086901"/>
            <a:ext cx="939567" cy="54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xmlns="" val="380271692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-916574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사이트 </a:t>
            </a:r>
            <a:r>
              <a:rPr lang="ko-KR" altLang="en-US" sz="2400" b="1" dirty="0" err="1">
                <a:solidFill>
                  <a:prstClr val="white"/>
                </a:solidFill>
              </a:rPr>
              <a:t>맵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02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6308522" y="6358855"/>
            <a:ext cx="687896" cy="58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056851" y="6086901"/>
            <a:ext cx="939567" cy="33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xmlns="" val="83737555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/>
          <p:cNvSpPr/>
          <p:nvPr/>
        </p:nvSpPr>
        <p:spPr>
          <a:xfrm>
            <a:off x="-916574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사이트 </a:t>
            </a:r>
            <a:r>
              <a:rPr lang="ko-KR" altLang="en-US" sz="2400" b="1" dirty="0" err="1">
                <a:solidFill>
                  <a:prstClr val="white"/>
                </a:solidFill>
              </a:rPr>
              <a:t>맵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264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xmlns="" val="1115920973"/>
              </p:ext>
            </p:extLst>
          </p:nvPr>
        </p:nvGraphicFramePr>
        <p:xfrm>
          <a:off x="-7815715" y="212763"/>
          <a:ext cx="29935664" cy="6360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직사각형 3"/>
          <p:cNvSpPr/>
          <p:nvPr/>
        </p:nvSpPr>
        <p:spPr>
          <a:xfrm>
            <a:off x="-916574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사이트 </a:t>
            </a:r>
            <a:r>
              <a:rPr lang="ko-KR" altLang="en-US" sz="2400" b="1" dirty="0" err="1">
                <a:solidFill>
                  <a:prstClr val="white"/>
                </a:solidFill>
              </a:rPr>
              <a:t>맵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73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xmlns="" val="785623649"/>
              </p:ext>
            </p:extLst>
          </p:nvPr>
        </p:nvGraphicFramePr>
        <p:xfrm>
          <a:off x="421272" y="212763"/>
          <a:ext cx="11541477" cy="6360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모서리가 둥근 직사각형 4"/>
          <p:cNvSpPr/>
          <p:nvPr/>
        </p:nvSpPr>
        <p:spPr>
          <a:xfrm>
            <a:off x="687388" y="4072500"/>
            <a:ext cx="1246243" cy="29727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900" dirty="0" smtClean="0">
                <a:solidFill>
                  <a:schemeClr val="tx1"/>
                </a:solidFill>
              </a:rPr>
              <a:t>로그아</a:t>
            </a:r>
            <a:r>
              <a:rPr lang="ko-KR" altLang="en-US" sz="900" dirty="0">
                <a:solidFill>
                  <a:schemeClr val="tx1"/>
                </a:solidFill>
              </a:rPr>
              <a:t>웃</a:t>
            </a:r>
            <a:endParaRPr lang="ko-KR" altLang="en-US" sz="900" kern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16574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사이트 </a:t>
            </a:r>
            <a:r>
              <a:rPr lang="ko-KR" altLang="en-US" sz="2400" b="1" dirty="0" err="1">
                <a:solidFill>
                  <a:prstClr val="white"/>
                </a:solidFill>
              </a:rPr>
              <a:t>맵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766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728727" y="2027856"/>
            <a:ext cx="833676" cy="736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4318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44024" y="3407342"/>
            <a:ext cx="833676" cy="678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334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159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9216" y="4417999"/>
            <a:ext cx="833676" cy="7550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6350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1524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57335" y="5514879"/>
            <a:ext cx="833676" cy="833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842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635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81265" y="1063128"/>
            <a:ext cx="510616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76111" y="1309035"/>
            <a:ext cx="724362" cy="108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4318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629" y="745175"/>
            <a:ext cx="4570395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white"/>
                </a:solidFill>
              </a:rPr>
              <a:t>5</a:t>
            </a:r>
            <a:r>
              <a:rPr lang="en-US" altLang="ko-KR" sz="4000" b="1" dirty="0" smtClean="0">
                <a:solidFill>
                  <a:prstClr val="white"/>
                </a:solidFill>
              </a:rPr>
              <a:t>. </a:t>
            </a:r>
            <a:r>
              <a:rPr lang="en-US" altLang="ko-KR" sz="4000" b="1" dirty="0" err="1" smtClean="0">
                <a:solidFill>
                  <a:prstClr val="white"/>
                </a:solidFill>
              </a:rPr>
              <a:t>UseCase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18" r="35902"/>
          <a:stretch/>
        </p:blipFill>
        <p:spPr>
          <a:xfrm>
            <a:off x="8764714" y="596688"/>
            <a:ext cx="347155" cy="12725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xmlns="" val="4947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775473" y="2184935"/>
            <a:ext cx="833676" cy="736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4318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44024" y="3407342"/>
            <a:ext cx="833676" cy="678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334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159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09216" y="4417999"/>
            <a:ext cx="833676" cy="7550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6350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1524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57335" y="5514879"/>
            <a:ext cx="833676" cy="833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842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635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18" r="35902"/>
          <a:stretch/>
        </p:blipFill>
        <p:spPr>
          <a:xfrm>
            <a:off x="2700595" y="4726549"/>
            <a:ext cx="347155" cy="1272545"/>
          </a:xfrm>
          <a:prstGeom prst="rect">
            <a:avLst/>
          </a:prstGeom>
          <a:effectLst/>
        </p:spPr>
      </p:pic>
      <p:sp>
        <p:nvSpPr>
          <p:cNvPr id="18" name="직사각형 17"/>
          <p:cNvSpPr/>
          <p:nvPr/>
        </p:nvSpPr>
        <p:spPr>
          <a:xfrm>
            <a:off x="680997" y="743330"/>
            <a:ext cx="51061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smtClean="0">
                <a:solidFill>
                  <a:prstClr val="white"/>
                </a:solidFill>
              </a:rPr>
              <a:t>1.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프로젝트 개요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76111" y="1309035"/>
            <a:ext cx="724362" cy="108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4318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38125" y="1633868"/>
            <a:ext cx="21458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사이트 개요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기획의도 및 배경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기대 효과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개발 환경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bg1"/>
                </a:solidFill>
              </a:rPr>
              <a:t>시스템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아키텍쳐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10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1468" y="1055688"/>
            <a:ext cx="5439535" cy="5125166"/>
          </a:xfrm>
          <a:prstGeom prst="rect">
            <a:avLst/>
          </a:prstGeom>
        </p:spPr>
      </p:pic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46788" y="1055688"/>
            <a:ext cx="4544039" cy="5110338"/>
          </a:xfrm>
        </p:spPr>
      </p:pic>
      <p:sp>
        <p:nvSpPr>
          <p:cNvPr id="6" name="직사각형 5"/>
          <p:cNvSpPr/>
          <p:nvPr/>
        </p:nvSpPr>
        <p:spPr>
          <a:xfrm>
            <a:off x="-993527" y="239154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</a:rPr>
              <a:t>UseCase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18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267" y="1057577"/>
            <a:ext cx="5370141" cy="5100637"/>
          </a:xfr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46788" y="1055688"/>
            <a:ext cx="5793317" cy="51006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93527" y="239154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</a:rPr>
              <a:t>UseCase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9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1787" y="1050988"/>
            <a:ext cx="5248213" cy="5100637"/>
          </a:xfrm>
        </p:spPr>
      </p:pic>
      <p:pic>
        <p:nvPicPr>
          <p:cNvPr id="5" name="내용 개체 틀 3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46788" y="1050987"/>
            <a:ext cx="6014730" cy="45164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993527" y="239154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</a:rPr>
              <a:t>UseCase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12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46788" y="1050988"/>
            <a:ext cx="5272568" cy="5100637"/>
          </a:xfrm>
          <a:prstGeom prst="rect">
            <a:avLst/>
          </a:prstGeom>
        </p:spPr>
      </p:pic>
      <p:pic>
        <p:nvPicPr>
          <p:cNvPr id="6" name="내용 개체 틀 4" descr="화면 캡처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1787" y="1047735"/>
            <a:ext cx="5299195" cy="51154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993527" y="239154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</a:rPr>
              <a:t>UseCase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12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화면 캡처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5" y="1055688"/>
            <a:ext cx="10223262" cy="510063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93527" y="239154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</a:rPr>
              <a:t>UseCase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84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5" y="1055688"/>
            <a:ext cx="10127064" cy="5115465"/>
          </a:xfrm>
        </p:spPr>
      </p:pic>
      <p:sp>
        <p:nvSpPr>
          <p:cNvPr id="4" name="직사각형 3"/>
          <p:cNvSpPr/>
          <p:nvPr/>
        </p:nvSpPr>
        <p:spPr>
          <a:xfrm>
            <a:off x="-993527" y="239154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</a:rPr>
              <a:t>UseCase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84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5" y="1055688"/>
            <a:ext cx="9491209" cy="5100637"/>
          </a:xfrm>
        </p:spPr>
      </p:pic>
      <p:sp>
        <p:nvSpPr>
          <p:cNvPr id="4" name="직사각형 3"/>
          <p:cNvSpPr/>
          <p:nvPr/>
        </p:nvSpPr>
        <p:spPr>
          <a:xfrm>
            <a:off x="-993527" y="239154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</a:rPr>
              <a:t>UseCase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84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7388" y="744982"/>
            <a:ext cx="4570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white"/>
                </a:solidFill>
              </a:rPr>
              <a:t>6</a:t>
            </a:r>
            <a:r>
              <a:rPr lang="en-US" altLang="ko-KR" sz="4000" b="1" dirty="0" smtClean="0">
                <a:solidFill>
                  <a:prstClr val="white"/>
                </a:solidFill>
              </a:rPr>
              <a:t>.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요구사항 분석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0810" y="1635125"/>
            <a:ext cx="2112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-FBS(</a:t>
            </a:r>
            <a:r>
              <a:rPr lang="ko-KR" altLang="en-US" sz="1600" dirty="0" smtClean="0">
                <a:solidFill>
                  <a:schemeClr val="bg1"/>
                </a:solidFill>
              </a:rPr>
              <a:t>기능 정의서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0" name="그림 19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1905546" y="5226050"/>
            <a:ext cx="2132508" cy="7747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18" r="35902"/>
          <a:stretch/>
        </p:blipFill>
        <p:spPr>
          <a:xfrm>
            <a:off x="2783014" y="4114588"/>
            <a:ext cx="347155" cy="1272545"/>
          </a:xfrm>
          <a:prstGeom prst="rect">
            <a:avLst/>
          </a:prstGeom>
          <a:effectLst/>
        </p:spPr>
      </p:pic>
      <p:pic>
        <p:nvPicPr>
          <p:cNvPr id="21" name="그림 20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3645446" y="4616450"/>
            <a:ext cx="2132508" cy="774700"/>
          </a:xfrm>
          <a:prstGeom prst="rect">
            <a:avLst/>
          </a:prstGeom>
        </p:spPr>
      </p:pic>
      <p:pic>
        <p:nvPicPr>
          <p:cNvPr id="22" name="그림 21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5385346" y="3917950"/>
            <a:ext cx="2132508" cy="774700"/>
          </a:xfrm>
          <a:prstGeom prst="rect">
            <a:avLst/>
          </a:prstGeom>
        </p:spPr>
      </p:pic>
      <p:pic>
        <p:nvPicPr>
          <p:cNvPr id="23" name="그림 22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7049046" y="3295650"/>
            <a:ext cx="2132508" cy="774700"/>
          </a:xfrm>
          <a:prstGeom prst="rect">
            <a:avLst/>
          </a:prstGeom>
        </p:spPr>
      </p:pic>
      <p:pic>
        <p:nvPicPr>
          <p:cNvPr id="24" name="그림 23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8725446" y="2698750"/>
            <a:ext cx="2132508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118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4183" y="969963"/>
            <a:ext cx="8665210" cy="57324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407252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FBS(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기능 정의서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)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49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7363" y="956963"/>
            <a:ext cx="8613775" cy="48560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407252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FBS(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기능 정의서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)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65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1050664" y="1034051"/>
            <a:ext cx="104226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prstClr val="white"/>
                </a:solidFill>
              </a:rPr>
              <a:t>사이트 개요</a:t>
            </a:r>
            <a:endParaRPr lang="en-US" altLang="ko-KR" sz="2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개발동기 </a:t>
            </a:r>
            <a:r>
              <a:rPr lang="en-US" altLang="ko-KR" sz="1600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</a:rPr>
              <a:t>취업을 하기 위해 여러 </a:t>
            </a:r>
            <a:r>
              <a:rPr lang="ko-KR" altLang="en-US" sz="1600" dirty="0" smtClean="0">
                <a:solidFill>
                  <a:srgbClr val="FFC000"/>
                </a:solidFill>
              </a:rPr>
              <a:t>구인구직 사이트</a:t>
            </a:r>
            <a:r>
              <a:rPr lang="ko-KR" altLang="en-US" sz="1600" dirty="0" smtClean="0">
                <a:solidFill>
                  <a:schemeClr val="bg1"/>
                </a:solidFill>
              </a:rPr>
              <a:t>를 자주 이용하다 보니 사용자 입장에서 불편했던 점을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	</a:t>
            </a:r>
            <a:r>
              <a:rPr lang="ko-KR" altLang="en-US" sz="1600" dirty="0" smtClean="0">
                <a:solidFill>
                  <a:schemeClr val="bg1"/>
                </a:solidFill>
              </a:rPr>
              <a:t>개선하여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사이트를 더욱 </a:t>
            </a:r>
            <a:r>
              <a:rPr lang="ko-KR" altLang="en-US" sz="1600" dirty="0" smtClean="0">
                <a:solidFill>
                  <a:srgbClr val="FFC000"/>
                </a:solidFill>
              </a:rPr>
              <a:t>이용하기 쉽게</a:t>
            </a:r>
            <a:r>
              <a:rPr lang="ko-KR" altLang="en-US" sz="1600" dirty="0" smtClean="0">
                <a:solidFill>
                  <a:schemeClr val="bg1"/>
                </a:solidFill>
              </a:rPr>
              <a:t> 제작하고 싶었습니다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.`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주요 고객 </a:t>
            </a:r>
            <a:r>
              <a:rPr lang="en-US" altLang="ko-KR" sz="1600" dirty="0" smtClean="0">
                <a:solidFill>
                  <a:schemeClr val="bg1"/>
                </a:solidFill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</a:rPr>
              <a:t>구직자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기업 담당자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3933"/>
            <a:ext cx="540516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white"/>
                </a:solidFill>
              </a:rPr>
              <a:t>프로젝트 개요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21779" y="3069532"/>
            <a:ext cx="1042265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prstClr val="white"/>
                </a:solidFill>
              </a:rPr>
              <a:t>기획의도 및 배경</a:t>
            </a:r>
            <a:endParaRPr lang="en-US" altLang="ko-KR" sz="2200" b="1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이 사이트를 통해 구직자와 기업 담당자는 사전에 미리 서로에 대해 많은 정보를 알 수 있습니다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1620" y="4510712"/>
            <a:ext cx="104226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prstClr val="white"/>
                </a:solidFill>
              </a:rPr>
              <a:t>기대효과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기업 담당자는 원하는 조건에 맞는 구직자를 쉽게 검색할 수 있습니다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구직자는 자신이 설정한 맞춤 정보로 보다 빠르고 간편하게 원하는 기업을 비교하며 찾을 수 있고</a:t>
            </a:r>
            <a:r>
              <a:rPr lang="en-US" altLang="ko-KR" sz="1600" dirty="0" smtClean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이로 인해 </a:t>
            </a:r>
            <a:r>
              <a:rPr lang="ko-KR" altLang="en-US" sz="1600" dirty="0" smtClean="0">
                <a:solidFill>
                  <a:srgbClr val="FFC000"/>
                </a:solidFill>
              </a:rPr>
              <a:t>취업률이 증가</a:t>
            </a:r>
            <a:r>
              <a:rPr lang="ko-KR" altLang="en-US" sz="1600" dirty="0" smtClean="0">
                <a:solidFill>
                  <a:schemeClr val="bg1"/>
                </a:solidFill>
              </a:rPr>
              <a:t>될 수 있습니다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75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7363" y="956964"/>
            <a:ext cx="8613775" cy="57315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407252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FBS(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기능 정의서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)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554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7362" y="969962"/>
            <a:ext cx="8613775" cy="35215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407252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FBS(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기능 정의서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)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554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381265" y="1063128"/>
            <a:ext cx="510616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6977" y="730149"/>
            <a:ext cx="4570395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smtClean="0">
                <a:solidFill>
                  <a:prstClr val="white"/>
                </a:solidFill>
              </a:rPr>
              <a:t>7. DB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설계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46393" y="1641317"/>
            <a:ext cx="2112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-DB</a:t>
            </a:r>
            <a:r>
              <a:rPr lang="ko-KR" altLang="en-US" sz="1600" dirty="0" smtClean="0">
                <a:solidFill>
                  <a:schemeClr val="bg1"/>
                </a:solidFill>
              </a:rPr>
              <a:t> 전체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-DB </a:t>
            </a:r>
            <a:r>
              <a:rPr lang="ko-KR" altLang="en-US" sz="1600" dirty="0" smtClean="0">
                <a:solidFill>
                  <a:schemeClr val="bg1"/>
                </a:solidFill>
              </a:rPr>
              <a:t>논리</a:t>
            </a:r>
            <a:r>
              <a:rPr lang="en-US" altLang="ko-KR" sz="1600" dirty="0" smtClean="0">
                <a:solidFill>
                  <a:schemeClr val="bg1"/>
                </a:solidFill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</a:rPr>
              <a:t>물리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 정의서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16" name="그림 15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1905546" y="5226050"/>
            <a:ext cx="2132508" cy="774700"/>
          </a:xfrm>
          <a:prstGeom prst="rect">
            <a:avLst/>
          </a:prstGeom>
        </p:spPr>
      </p:pic>
      <p:pic>
        <p:nvPicPr>
          <p:cNvPr id="20" name="그림 19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3645446" y="4616450"/>
            <a:ext cx="2132508" cy="774700"/>
          </a:xfrm>
          <a:prstGeom prst="rect">
            <a:avLst/>
          </a:prstGeom>
        </p:spPr>
      </p:pic>
      <p:pic>
        <p:nvPicPr>
          <p:cNvPr id="21" name="그림 20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5385346" y="3917950"/>
            <a:ext cx="2132508" cy="774700"/>
          </a:xfrm>
          <a:prstGeom prst="rect">
            <a:avLst/>
          </a:prstGeom>
        </p:spPr>
      </p:pic>
      <p:pic>
        <p:nvPicPr>
          <p:cNvPr id="22" name="그림 21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7049046" y="3295650"/>
            <a:ext cx="2132508" cy="774700"/>
          </a:xfrm>
          <a:prstGeom prst="rect">
            <a:avLst/>
          </a:prstGeom>
        </p:spPr>
      </p:pic>
      <p:pic>
        <p:nvPicPr>
          <p:cNvPr id="23" name="그림 22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8725446" y="2698750"/>
            <a:ext cx="2132508" cy="7747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18" r="35902"/>
          <a:stretch/>
        </p:blipFill>
        <p:spPr>
          <a:xfrm>
            <a:off x="4484814" y="3466888"/>
            <a:ext cx="347155" cy="12725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xmlns="" val="202673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39921" y="720234"/>
            <a:ext cx="8445579" cy="5969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036320" y="238249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DB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전</a:t>
            </a:r>
            <a:r>
              <a:rPr lang="ko-KR" altLang="en-US" sz="2400" b="1" dirty="0">
                <a:solidFill>
                  <a:prstClr val="white"/>
                </a:solidFill>
              </a:rPr>
              <a:t>체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40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8269" y="1055688"/>
            <a:ext cx="11463337" cy="52663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690880" y="237788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DB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논리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,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물리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547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695" y="1055688"/>
            <a:ext cx="11463336" cy="54590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90880" y="237788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DB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논리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,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물리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3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5" y="1055688"/>
            <a:ext cx="11342738" cy="56631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90880" y="237788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DB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논리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,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물리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3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916" y="1055688"/>
            <a:ext cx="10776665" cy="56667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90880" y="237788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DB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논리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,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물리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3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725" y="1055688"/>
            <a:ext cx="11006825" cy="56673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90880" y="237788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prstClr val="white"/>
                </a:solidFill>
              </a:rPr>
              <a:t>DB 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논리</a:t>
            </a:r>
            <a:r>
              <a:rPr lang="en-US" altLang="ko-KR" sz="2400" b="1" dirty="0" smtClean="0">
                <a:solidFill>
                  <a:prstClr val="white"/>
                </a:solidFill>
              </a:rPr>
              <a:t>,</a:t>
            </a:r>
            <a:r>
              <a:rPr lang="ko-KR" altLang="en-US" sz="2400" b="1" dirty="0" smtClean="0">
                <a:solidFill>
                  <a:prstClr val="white"/>
                </a:solidFill>
              </a:rPr>
              <a:t>물리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35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6640" y="720436"/>
            <a:ext cx="9314498" cy="52125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02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881"/>
            <a:ext cx="540516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white"/>
                </a:solidFill>
              </a:rPr>
              <a:t>개발 환경</a:t>
            </a:r>
            <a:endParaRPr lang="en-US" altLang="ko-KR" sz="3200" b="1" dirty="0" smtClean="0">
              <a:solidFill>
                <a:prstClr val="white"/>
              </a:solidFill>
            </a:endParaRPr>
          </a:p>
        </p:txBody>
      </p:sp>
      <p:pic>
        <p:nvPicPr>
          <p:cNvPr id="9" name="Picture 3" descr="C:\Users\User\Desktop\마이바티스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0725" y="1371547"/>
            <a:ext cx="2857521" cy="718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</p:pic>
      <p:pic>
        <p:nvPicPr>
          <p:cNvPr id="12" name="Picture 5" descr="C:\Users\User\Desktop\exer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40379" y="5096017"/>
            <a:ext cx="2189515" cy="831057"/>
          </a:xfrm>
          <a:prstGeom prst="rect">
            <a:avLst/>
          </a:prstGeom>
          <a:noFill/>
        </p:spPr>
      </p:pic>
      <p:pic>
        <p:nvPicPr>
          <p:cNvPr id="13" name="Picture 8" descr="C:\Users\User\Desktop\springmvc.png"/>
          <p:cNvPicPr>
            <a:picLocks noChangeAspect="1" noChangeArrowheads="1"/>
          </p:cNvPicPr>
          <p:nvPr/>
        </p:nvPicPr>
        <p:blipFill>
          <a:blip r:embed="rId4" cstate="print"/>
          <a:srcRect l="18750" t="34822" r="15624" b="8928"/>
          <a:stretch>
            <a:fillRect/>
          </a:stretch>
        </p:blipFill>
        <p:spPr bwMode="auto">
          <a:xfrm>
            <a:off x="7355673" y="2950102"/>
            <a:ext cx="2214578" cy="13287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</p:pic>
      <p:pic>
        <p:nvPicPr>
          <p:cNvPr id="14" name="Picture 10" descr="C:\Users\User\Desktop\js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0251" y="1049180"/>
            <a:ext cx="1352165" cy="1271035"/>
          </a:xfrm>
          <a:prstGeom prst="rect">
            <a:avLst/>
          </a:prstGeom>
          <a:noFill/>
        </p:spPr>
      </p:pic>
      <p:pic>
        <p:nvPicPr>
          <p:cNvPr id="15" name="Picture 11" descr="C:\Users\User\Desktop\jst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24131" y="2912508"/>
            <a:ext cx="1605763" cy="1305499"/>
          </a:xfrm>
          <a:prstGeom prst="rect">
            <a:avLst/>
          </a:prstGeom>
          <a:noFill/>
        </p:spPr>
      </p:pic>
      <p:pic>
        <p:nvPicPr>
          <p:cNvPr id="16" name="Picture 12" descr="C:\Users\User\Desktop\html5-css-javascript-logo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96393" y="4948188"/>
            <a:ext cx="2928958" cy="1140947"/>
          </a:xfrm>
          <a:prstGeom prst="rect">
            <a:avLst/>
          </a:prstGeom>
          <a:noFill/>
        </p:spPr>
      </p:pic>
      <p:pic>
        <p:nvPicPr>
          <p:cNvPr id="17" name="Picture 13" descr="C:\Users\User\Desktop\자바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0426" y="905541"/>
            <a:ext cx="1210321" cy="1480417"/>
          </a:xfrm>
          <a:prstGeom prst="rect">
            <a:avLst/>
          </a:prstGeom>
          <a:noFill/>
        </p:spPr>
      </p:pic>
      <p:pic>
        <p:nvPicPr>
          <p:cNvPr id="18" name="Picture 14" descr="C:\Users\User\Desktop\톰캣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5200" y="2575981"/>
            <a:ext cx="1562019" cy="1526943"/>
          </a:xfrm>
          <a:prstGeom prst="rect">
            <a:avLst/>
          </a:prstGeom>
          <a:noFill/>
        </p:spPr>
      </p:pic>
      <p:pic>
        <p:nvPicPr>
          <p:cNvPr id="19" name="Picture 15" descr="C:\Users\User\Desktop\jquery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70586" y="1247341"/>
            <a:ext cx="2445902" cy="874715"/>
          </a:xfrm>
          <a:prstGeom prst="rect">
            <a:avLst/>
          </a:prstGeom>
          <a:noFill/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9886" y="4903611"/>
            <a:ext cx="2207301" cy="1230099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92471" y="2891499"/>
            <a:ext cx="1802130" cy="1662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ìëì° 7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ìëì° 7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394" y="4553613"/>
            <a:ext cx="2072432" cy="155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st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st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st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st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0" descr="st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st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st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16" descr="st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18" descr="st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4" name="Picture 20" descr="sts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97187" y="2485762"/>
            <a:ext cx="2038350" cy="225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222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5"/>
            <a:ext cx="9297988" cy="41523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58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4"/>
            <a:ext cx="9297988" cy="44429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58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5"/>
            <a:ext cx="9297988" cy="61372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58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4"/>
            <a:ext cx="9297988" cy="49214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58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5"/>
            <a:ext cx="9297988" cy="46803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58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5"/>
            <a:ext cx="9297988" cy="49493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17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4"/>
            <a:ext cx="9297988" cy="59485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17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5"/>
            <a:ext cx="9297988" cy="54536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17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5"/>
            <a:ext cx="9297988" cy="59958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17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5"/>
            <a:ext cx="9297988" cy="52083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287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05814" y="1093323"/>
            <a:ext cx="11007160" cy="5633991"/>
            <a:chOff x="137574" y="500514"/>
            <a:chExt cx="11691874" cy="6168846"/>
          </a:xfrm>
        </p:grpSpPr>
        <p:grpSp>
          <p:nvGrpSpPr>
            <p:cNvPr id="9" name="그룹 8"/>
            <p:cNvGrpSpPr/>
            <p:nvPr/>
          </p:nvGrpSpPr>
          <p:grpSpPr>
            <a:xfrm>
              <a:off x="137574" y="500514"/>
              <a:ext cx="11691874" cy="6168846"/>
              <a:chOff x="137574" y="202682"/>
              <a:chExt cx="8898922" cy="6466678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37574" y="1166820"/>
                <a:ext cx="1224136" cy="456643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209582" y="3183486"/>
                <a:ext cx="1046547" cy="9528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1590" y="1410290"/>
                <a:ext cx="914400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/>
                  <a:t>javascript</a:t>
                </a:r>
                <a:endParaRPr lang="ko-KR" altLang="en-US" sz="1100" dirty="0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81590" y="1844824"/>
                <a:ext cx="914400" cy="36004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/>
                  <a:t>jQuery</a:t>
                </a:r>
                <a:endParaRPr lang="ko-KR" altLang="en-US" sz="1100" dirty="0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91206" y="2292099"/>
                <a:ext cx="914400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HTML 5</a:t>
                </a:r>
                <a:endParaRPr lang="ko-KR" altLang="en-US" sz="1100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37574" y="502449"/>
                <a:ext cx="1232501" cy="5282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 smtClean="0">
                    <a:solidFill>
                      <a:schemeClr val="tx1"/>
                    </a:solidFill>
                  </a:rPr>
                  <a:t>STS </a:t>
                </a:r>
                <a:r>
                  <a:rPr lang="en-US" altLang="ko-KR" sz="1300" dirty="0">
                    <a:solidFill>
                      <a:schemeClr val="tx1"/>
                    </a:solidFill>
                  </a:rPr>
                  <a:t>3.9.8.RELEASE</a:t>
                </a:r>
                <a:endParaRPr lang="ko-KR" altLang="en-US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291206" y="2734072"/>
                <a:ext cx="914400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CSS3</a:t>
                </a:r>
                <a:endParaRPr lang="ko-KR" altLang="en-US" sz="1100" dirty="0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281590" y="3284984"/>
                <a:ext cx="914400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JSTL</a:t>
                </a:r>
                <a:endParaRPr lang="ko-KR" altLang="en-US" sz="1100" dirty="0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291206" y="4321371"/>
                <a:ext cx="914400" cy="4251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Java </a:t>
                </a:r>
                <a:r>
                  <a:rPr lang="en-US" altLang="ko-KR" sz="1100" dirty="0" err="1" smtClean="0"/>
                  <a:t>jdk</a:t>
                </a:r>
                <a:r>
                  <a:rPr lang="en-US" altLang="ko-KR" sz="1100" dirty="0" smtClean="0"/>
                  <a:t> </a:t>
                </a:r>
              </a:p>
              <a:p>
                <a:pPr algn="ctr"/>
                <a:r>
                  <a:rPr lang="en-US" altLang="ko-KR" sz="1100" dirty="0" smtClean="0"/>
                  <a:t>1.8.0_201</a:t>
                </a: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291206" y="3659922"/>
                <a:ext cx="914400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EL</a:t>
                </a:r>
                <a:endParaRPr lang="ko-KR" altLang="en-US" sz="1100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37574" y="5900546"/>
                <a:ext cx="1224136" cy="5282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Window 7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91206" y="4855840"/>
                <a:ext cx="914400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/>
                  <a:t>Git</a:t>
                </a:r>
                <a:r>
                  <a:rPr lang="en-US" altLang="ko-KR" sz="1100" dirty="0" smtClean="0"/>
                  <a:t> Hub</a:t>
                </a: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411760" y="202682"/>
                <a:ext cx="1262571" cy="5282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사용자     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25" name="다이어그램 24"/>
              <p:cNvGraphicFramePr/>
              <p:nvPr>
                <p:extLst>
                  <p:ext uri="{D42A27DB-BD31-4B8C-83A1-F6EECF244321}">
                    <p14:modId xmlns:p14="http://schemas.microsoft.com/office/powerpoint/2010/main" xmlns="" val="1409086032"/>
                  </p:ext>
                </p:extLst>
              </p:nvPr>
            </p:nvGraphicFramePr>
            <p:xfrm>
              <a:off x="3234747" y="224502"/>
              <a:ext cx="455712" cy="4359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graphicFrame>
            <p:nvGraphicFramePr>
              <p:cNvPr id="26" name="다이어그램 25"/>
              <p:cNvGraphicFramePr/>
              <p:nvPr>
                <p:extLst>
                  <p:ext uri="{D42A27DB-BD31-4B8C-83A1-F6EECF244321}">
                    <p14:modId xmlns:p14="http://schemas.microsoft.com/office/powerpoint/2010/main" xmlns="" val="3232101139"/>
                  </p:ext>
                </p:extLst>
              </p:nvPr>
            </p:nvGraphicFramePr>
            <p:xfrm>
              <a:off x="3131840" y="244224"/>
              <a:ext cx="455712" cy="43599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cxnSp>
            <p:nvCxnSpPr>
              <p:cNvPr id="27" name="직선 화살표 연결선 26"/>
              <p:cNvCxnSpPr/>
              <p:nvPr/>
            </p:nvCxnSpPr>
            <p:spPr>
              <a:xfrm>
                <a:off x="2627784" y="766569"/>
                <a:ext cx="0" cy="81288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/>
              <p:nvPr/>
            </p:nvCxnSpPr>
            <p:spPr>
              <a:xfrm flipV="1">
                <a:off x="3347864" y="730922"/>
                <a:ext cx="0" cy="812889"/>
              </a:xfrm>
              <a:prstGeom prst="straightConnector1">
                <a:avLst/>
              </a:prstGeom>
              <a:ln w="28575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1763688" y="1994913"/>
                <a:ext cx="3024336" cy="4516031"/>
                <a:chOff x="1763688" y="1994914"/>
                <a:chExt cx="2736305" cy="4026374"/>
              </a:xfrm>
            </p:grpSpPr>
            <p:sp>
              <p:nvSpPr>
                <p:cNvPr id="82" name="모서리가 둥근 직사각형 81"/>
                <p:cNvSpPr/>
                <p:nvPr/>
              </p:nvSpPr>
              <p:spPr>
                <a:xfrm>
                  <a:off x="1763688" y="1994914"/>
                  <a:ext cx="2736305" cy="402637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2429132" y="2074059"/>
                  <a:ext cx="1350779" cy="267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100" b="1" dirty="0" smtClean="0"/>
                    <a:t>스프링 </a:t>
                  </a:r>
                  <a:r>
                    <a:rPr lang="en-US" altLang="ko-KR" sz="1100" b="1" dirty="0" smtClean="0"/>
                    <a:t>4.3.3 F.W</a:t>
                  </a:r>
                  <a:endParaRPr lang="ko-KR" altLang="en-US" sz="1100" b="1" dirty="0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2613529" y="4234299"/>
                <a:ext cx="131548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rgbClr val="FF0000"/>
                    </a:solidFill>
                  </a:rPr>
                  <a:t>Front Controller</a:t>
                </a:r>
                <a:endParaRPr lang="ko-KR" altLang="en-US" sz="11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898533" y="2421217"/>
                <a:ext cx="2745475" cy="1367823"/>
                <a:chOff x="1898533" y="2461267"/>
                <a:chExt cx="2673467" cy="1367823"/>
              </a:xfrm>
            </p:grpSpPr>
            <p:grpSp>
              <p:nvGrpSpPr>
                <p:cNvPr id="75" name="그룹 74"/>
                <p:cNvGrpSpPr/>
                <p:nvPr/>
              </p:nvGrpSpPr>
              <p:grpSpPr>
                <a:xfrm>
                  <a:off x="1898533" y="2461267"/>
                  <a:ext cx="2673467" cy="1367823"/>
                  <a:chOff x="1763688" y="1994914"/>
                  <a:chExt cx="2736305" cy="4026374"/>
                </a:xfrm>
              </p:grpSpPr>
              <p:sp>
                <p:nvSpPr>
                  <p:cNvPr id="80" name="모서리가 둥근 직사각형 79"/>
                  <p:cNvSpPr/>
                  <p:nvPr/>
                </p:nvSpPr>
                <p:spPr>
                  <a:xfrm>
                    <a:off x="1763688" y="1994914"/>
                    <a:ext cx="2736305" cy="4026374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29131" y="2074060"/>
                    <a:ext cx="1350779" cy="3032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b="1" dirty="0" smtClean="0"/>
                      <a:t>Controller</a:t>
                    </a:r>
                    <a:endParaRPr lang="ko-KR" altLang="en-US" sz="1100" b="1" dirty="0"/>
                  </a:p>
                </p:txBody>
              </p:sp>
            </p:grpSp>
            <p:sp>
              <p:nvSpPr>
                <p:cNvPr id="76" name="직사각형 75"/>
                <p:cNvSpPr/>
                <p:nvPr/>
              </p:nvSpPr>
              <p:spPr>
                <a:xfrm>
                  <a:off x="2051720" y="2734072"/>
                  <a:ext cx="792088" cy="44941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A</a:t>
                  </a:r>
                  <a:endParaRPr lang="en-US" altLang="ko-KR" sz="10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Controller</a:t>
                  </a:r>
                  <a:endParaRPr lang="ko-KR" altLang="en-US" sz="10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모서리가 둥근 직사각형 76"/>
                <p:cNvSpPr/>
                <p:nvPr/>
              </p:nvSpPr>
              <p:spPr>
                <a:xfrm>
                  <a:off x="3043044" y="2734072"/>
                  <a:ext cx="1384939" cy="41110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B</a:t>
                  </a:r>
                </a:p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Controller</a:t>
                  </a:r>
                  <a:endParaRPr lang="ko-KR" altLang="en-US" sz="10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>
                  <a:off x="3275855" y="3201526"/>
                  <a:ext cx="1152127" cy="58751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C</a:t>
                  </a:r>
                </a:p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</a:rPr>
                    <a:t>Controller</a:t>
                  </a:r>
                  <a:endParaRPr lang="ko-KR" altLang="en-US" sz="10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이등변 삼각형 78"/>
                <p:cNvSpPr/>
                <p:nvPr/>
              </p:nvSpPr>
              <p:spPr>
                <a:xfrm>
                  <a:off x="2051719" y="3284984"/>
                  <a:ext cx="1296145" cy="504056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 smtClean="0">
                      <a:solidFill>
                        <a:schemeClr val="tx1"/>
                      </a:solidFill>
                    </a:rPr>
                    <a:t>D</a:t>
                  </a:r>
                </a:p>
                <a:p>
                  <a:pPr algn="ctr"/>
                  <a:r>
                    <a:rPr lang="en-US" altLang="ko-KR" sz="900" dirty="0" err="1" smtClean="0">
                      <a:solidFill>
                        <a:schemeClr val="tx1"/>
                      </a:solidFill>
                    </a:rPr>
                    <a:t>Contrller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sz="900" dirty="0" smtClean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4" name="직선 화살표 연결선 33"/>
              <p:cNvCxnSpPr/>
              <p:nvPr/>
            </p:nvCxnSpPr>
            <p:spPr>
              <a:xfrm>
                <a:off x="2987824" y="3829090"/>
                <a:ext cx="0" cy="42383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 flipV="1">
                <a:off x="3386901" y="3829090"/>
                <a:ext cx="0" cy="4238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/>
              <p:cNvGrpSpPr/>
              <p:nvPr/>
            </p:nvGrpSpPr>
            <p:grpSpPr>
              <a:xfrm>
                <a:off x="2943924" y="4719706"/>
                <a:ext cx="1700084" cy="1589615"/>
                <a:chOff x="1898533" y="4719706"/>
                <a:chExt cx="1700084" cy="1589615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1898533" y="4855841"/>
                  <a:ext cx="1700084" cy="14534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1898533" y="4719706"/>
                  <a:ext cx="1700084" cy="272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000" dirty="0" smtClean="0">
                      <a:solidFill>
                        <a:srgbClr val="FF0000"/>
                      </a:solidFill>
                    </a:rPr>
                    <a:t>Model</a:t>
                  </a:r>
                  <a:endParaRPr lang="ko-KR" altLang="en-US" sz="100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69" name="그룹 68"/>
                <p:cNvGrpSpPr/>
                <p:nvPr/>
              </p:nvGrpSpPr>
              <p:grpSpPr>
                <a:xfrm>
                  <a:off x="1898533" y="5025008"/>
                  <a:ext cx="1700083" cy="492224"/>
                  <a:chOff x="1898533" y="5025008"/>
                  <a:chExt cx="1700083" cy="492224"/>
                </a:xfrm>
              </p:grpSpPr>
              <p:sp>
                <p:nvSpPr>
                  <p:cNvPr id="73" name="직사각형 72"/>
                  <p:cNvSpPr/>
                  <p:nvPr/>
                </p:nvSpPr>
                <p:spPr>
                  <a:xfrm>
                    <a:off x="1898533" y="5025008"/>
                    <a:ext cx="1700083" cy="492224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 smtClean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altLang="ko-KR" dirty="0" smtClean="0">
                        <a:solidFill>
                          <a:schemeClr val="tx1"/>
                        </a:solidFill>
                      </a:rPr>
                      <a:t>Service</a:t>
                    </a:r>
                  </a:p>
                </p:txBody>
              </p:sp>
              <p:sp>
                <p:nvSpPr>
                  <p:cNvPr id="74" name="타원 73"/>
                  <p:cNvSpPr/>
                  <p:nvPr/>
                </p:nvSpPr>
                <p:spPr>
                  <a:xfrm>
                    <a:off x="2470501" y="5085184"/>
                    <a:ext cx="1034646" cy="138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 smtClean="0">
                        <a:solidFill>
                          <a:schemeClr val="tx1"/>
                        </a:solidFill>
                      </a:rPr>
                      <a:t>interface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0" name="그룹 69"/>
                <p:cNvGrpSpPr/>
                <p:nvPr/>
              </p:nvGrpSpPr>
              <p:grpSpPr>
                <a:xfrm>
                  <a:off x="1898533" y="5763434"/>
                  <a:ext cx="1700083" cy="545886"/>
                  <a:chOff x="1898533" y="5763434"/>
                  <a:chExt cx="1700083" cy="545886"/>
                </a:xfrm>
              </p:grpSpPr>
              <p:sp>
                <p:nvSpPr>
                  <p:cNvPr id="71" name="직사각형 70"/>
                  <p:cNvSpPr/>
                  <p:nvPr/>
                </p:nvSpPr>
                <p:spPr>
                  <a:xfrm>
                    <a:off x="1898533" y="5763434"/>
                    <a:ext cx="1700083" cy="54588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 smtClean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altLang="ko-KR" dirty="0" smtClean="0">
                        <a:solidFill>
                          <a:schemeClr val="tx1"/>
                        </a:solidFill>
                      </a:rPr>
                      <a:t>DAO</a:t>
                    </a:r>
                  </a:p>
                </p:txBody>
              </p:sp>
              <p:sp>
                <p:nvSpPr>
                  <p:cNvPr id="72" name="타원 71"/>
                  <p:cNvSpPr/>
                  <p:nvPr/>
                </p:nvSpPr>
                <p:spPr>
                  <a:xfrm>
                    <a:off x="2470501" y="5805264"/>
                    <a:ext cx="1034646" cy="1381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 smtClean="0">
                        <a:solidFill>
                          <a:schemeClr val="tx1"/>
                        </a:solidFill>
                      </a:rPr>
                      <a:t>interface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7" name="꺾인 연결선 36"/>
              <p:cNvCxnSpPr/>
              <p:nvPr/>
            </p:nvCxnSpPr>
            <p:spPr>
              <a:xfrm rot="16200000" flipH="1">
                <a:off x="2906903" y="5014269"/>
                <a:ext cx="1502105" cy="54210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그룹 37"/>
              <p:cNvGrpSpPr/>
              <p:nvPr/>
            </p:nvGrpSpPr>
            <p:grpSpPr>
              <a:xfrm>
                <a:off x="1914731" y="4719705"/>
                <a:ext cx="857069" cy="1566175"/>
                <a:chOff x="3772885" y="4719705"/>
                <a:chExt cx="857069" cy="1566175"/>
              </a:xfrm>
            </p:grpSpPr>
            <p:sp>
              <p:nvSpPr>
                <p:cNvPr id="64" name="직사각형 63"/>
                <p:cNvSpPr/>
                <p:nvPr/>
              </p:nvSpPr>
              <p:spPr>
                <a:xfrm>
                  <a:off x="3772885" y="4719706"/>
                  <a:ext cx="850042" cy="15661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Resolver</a:t>
                  </a:r>
                </a:p>
                <a:p>
                  <a:pPr algn="ctr"/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sz="1200" dirty="0" smtClean="0">
                    <a:solidFill>
                      <a:schemeClr val="tx1"/>
                    </a:solidFill>
                  </a:endParaRPr>
                </a:p>
                <a:p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3772886" y="4719705"/>
                  <a:ext cx="857068" cy="272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000" dirty="0" smtClean="0">
                      <a:solidFill>
                        <a:srgbClr val="FF0000"/>
                      </a:solidFill>
                    </a:rPr>
                    <a:t>View</a:t>
                  </a:r>
                  <a:endParaRPr lang="ko-KR" altLang="en-US" sz="1000" dirty="0">
                    <a:solidFill>
                      <a:srgbClr val="FF0000"/>
                    </a:solidFill>
                  </a:endParaRPr>
                </a:p>
              </p:txBody>
            </p:sp>
            <p:graphicFrame>
              <p:nvGraphicFramePr>
                <p:cNvPr id="66" name="다이어그램 65"/>
                <p:cNvGraphicFramePr/>
                <p:nvPr>
                  <p:extLst>
                    <p:ext uri="{D42A27DB-BD31-4B8C-83A1-F6EECF244321}">
                      <p14:modId xmlns:p14="http://schemas.microsoft.com/office/powerpoint/2010/main" xmlns="" val="4106551739"/>
                    </p:ext>
                  </p:extLst>
                </p:nvPr>
              </p:nvGraphicFramePr>
              <p:xfrm>
                <a:off x="4106501" y="5470506"/>
                <a:ext cx="455712" cy="435992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0" r:lo="rId11" r:qs="rId12" r:cs="rId13"/>
                </a:graphicData>
              </a:graphic>
            </p:graphicFrame>
          </p:grpSp>
          <p:cxnSp>
            <p:nvCxnSpPr>
              <p:cNvPr id="39" name="직선 화살표 연결선 38"/>
              <p:cNvCxnSpPr/>
              <p:nvPr/>
            </p:nvCxnSpPr>
            <p:spPr>
              <a:xfrm flipH="1" flipV="1">
                <a:off x="2987825" y="4495908"/>
                <a:ext cx="256034" cy="20753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/>
              <p:nvPr/>
            </p:nvCxnSpPr>
            <p:spPr>
              <a:xfrm flipH="1">
                <a:off x="2499178" y="4495908"/>
                <a:ext cx="488646" cy="22379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>
                <a:endCxn id="66" idx="0"/>
              </p:cNvCxnSpPr>
              <p:nvPr/>
            </p:nvCxnSpPr>
            <p:spPr>
              <a:xfrm>
                <a:off x="2133990" y="5025008"/>
                <a:ext cx="342213" cy="445498"/>
              </a:xfrm>
              <a:prstGeom prst="straightConnector1">
                <a:avLst/>
              </a:prstGeom>
              <a:ln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자유형 41"/>
              <p:cNvSpPr/>
              <p:nvPr/>
            </p:nvSpPr>
            <p:spPr>
              <a:xfrm>
                <a:off x="1630496" y="1641513"/>
                <a:ext cx="4935557" cy="5012675"/>
              </a:xfrm>
              <a:custGeom>
                <a:avLst/>
                <a:gdLst>
                  <a:gd name="connsiteX0" fmla="*/ 44068 w 4935557"/>
                  <a:gd name="connsiteY0" fmla="*/ 0 h 5012675"/>
                  <a:gd name="connsiteX1" fmla="*/ 3216926 w 4935557"/>
                  <a:gd name="connsiteY1" fmla="*/ 0 h 5012675"/>
                  <a:gd name="connsiteX2" fmla="*/ 3216926 w 4935557"/>
                  <a:gd name="connsiteY2" fmla="*/ 2908453 h 5012675"/>
                  <a:gd name="connsiteX3" fmla="*/ 4935557 w 4935557"/>
                  <a:gd name="connsiteY3" fmla="*/ 2908453 h 5012675"/>
                  <a:gd name="connsiteX4" fmla="*/ 4935557 w 4935557"/>
                  <a:gd name="connsiteY4" fmla="*/ 5012675 h 5012675"/>
                  <a:gd name="connsiteX5" fmla="*/ 4792338 w 4935557"/>
                  <a:gd name="connsiteY5" fmla="*/ 5001658 h 5012675"/>
                  <a:gd name="connsiteX6" fmla="*/ 0 w 4935557"/>
                  <a:gd name="connsiteY6" fmla="*/ 5001658 h 5012675"/>
                  <a:gd name="connsiteX7" fmla="*/ 0 w 4935557"/>
                  <a:gd name="connsiteY7" fmla="*/ 0 h 5012675"/>
                  <a:gd name="connsiteX8" fmla="*/ 429658 w 4935557"/>
                  <a:gd name="connsiteY8" fmla="*/ 0 h 501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5557" h="5012675">
                    <a:moveTo>
                      <a:pt x="44068" y="0"/>
                    </a:moveTo>
                    <a:lnTo>
                      <a:pt x="3216926" y="0"/>
                    </a:lnTo>
                    <a:lnTo>
                      <a:pt x="3216926" y="2908453"/>
                    </a:lnTo>
                    <a:lnTo>
                      <a:pt x="4935557" y="2908453"/>
                    </a:lnTo>
                    <a:lnTo>
                      <a:pt x="4935557" y="5012675"/>
                    </a:lnTo>
                    <a:lnTo>
                      <a:pt x="4792338" y="5001658"/>
                    </a:lnTo>
                    <a:lnTo>
                      <a:pt x="0" y="5001658"/>
                    </a:lnTo>
                    <a:lnTo>
                      <a:pt x="0" y="0"/>
                    </a:lnTo>
                    <a:lnTo>
                      <a:pt x="429658" y="0"/>
                    </a:ln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5220072" y="5210268"/>
                <a:ext cx="1147797" cy="80928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/>
                  <a:t>MyBatics</a:t>
                </a:r>
                <a:r>
                  <a:rPr lang="en-US" altLang="ko-KR" sz="1100" dirty="0" smtClean="0"/>
                  <a:t> </a:t>
                </a:r>
              </a:p>
              <a:p>
                <a:pPr algn="ctr"/>
                <a:r>
                  <a:rPr lang="en-US" altLang="ko-KR" sz="1100" dirty="0" smtClean="0"/>
                  <a:t>3.2.7</a:t>
                </a:r>
                <a:endParaRPr lang="ko-KR" altLang="en-US" sz="1100" dirty="0"/>
              </a:p>
            </p:txBody>
          </p:sp>
          <p:sp>
            <p:nvSpPr>
              <p:cNvPr id="46" name="순서도: 자기 디스크 45"/>
              <p:cNvSpPr/>
              <p:nvPr/>
            </p:nvSpPr>
            <p:spPr>
              <a:xfrm>
                <a:off x="5220072" y="2636912"/>
                <a:ext cx="1224136" cy="1204863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Oracle 11g XE</a:t>
                </a:r>
              </a:p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11.2.0.2.0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직선 화살표 연결선 46"/>
              <p:cNvCxnSpPr/>
              <p:nvPr/>
            </p:nvCxnSpPr>
            <p:spPr>
              <a:xfrm>
                <a:off x="5652120" y="3969036"/>
                <a:ext cx="0" cy="105597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5157386" y="4068993"/>
                <a:ext cx="452893" cy="35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bg1"/>
                    </a:solidFill>
                  </a:rPr>
                  <a:t>요청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V="1">
                <a:off x="5940152" y="3936628"/>
                <a:ext cx="0" cy="1088380"/>
              </a:xfrm>
              <a:prstGeom prst="straightConnector1">
                <a:avLst/>
              </a:prstGeom>
              <a:ln w="28575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그룹 51"/>
              <p:cNvGrpSpPr/>
              <p:nvPr/>
            </p:nvGrpSpPr>
            <p:grpSpPr>
              <a:xfrm>
                <a:off x="7056276" y="620688"/>
                <a:ext cx="1980220" cy="6048672"/>
                <a:chOff x="7056276" y="620688"/>
                <a:chExt cx="1980220" cy="6048672"/>
              </a:xfrm>
            </p:grpSpPr>
            <p:sp>
              <p:nvSpPr>
                <p:cNvPr id="62" name="직사각형 61"/>
                <p:cNvSpPr/>
                <p:nvPr/>
              </p:nvSpPr>
              <p:spPr>
                <a:xfrm>
                  <a:off x="7056276" y="620688"/>
                  <a:ext cx="1980220" cy="6048672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순서도: 처리 62"/>
                <p:cNvSpPr/>
                <p:nvPr/>
              </p:nvSpPr>
              <p:spPr>
                <a:xfrm>
                  <a:off x="7345922" y="730922"/>
                  <a:ext cx="1400928" cy="418392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300" dirty="0" smtClean="0">
                      <a:solidFill>
                        <a:schemeClr val="tx1"/>
                      </a:solidFill>
                    </a:rPr>
                    <a:t>라이브러</a:t>
                  </a:r>
                  <a:r>
                    <a:rPr lang="ko-KR" altLang="en-US" sz="1300" dirty="0">
                      <a:solidFill>
                        <a:schemeClr val="tx1"/>
                      </a:solidFill>
                    </a:rPr>
                    <a:t>리</a:t>
                  </a:r>
                </a:p>
              </p:txBody>
            </p:sp>
          </p:grpSp>
          <p:sp>
            <p:nvSpPr>
              <p:cNvPr id="53" name="모서리가 둥근 직사각형 52"/>
              <p:cNvSpPr/>
              <p:nvPr/>
            </p:nvSpPr>
            <p:spPr>
              <a:xfrm>
                <a:off x="7236296" y="1472345"/>
                <a:ext cx="1656184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JSON</a:t>
                </a:r>
                <a:endParaRPr lang="ko-KR" altLang="en-US" sz="1100" dirty="0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7236296" y="1892476"/>
                <a:ext cx="1656184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Commons.*</a:t>
                </a:r>
                <a:endParaRPr lang="ko-KR" altLang="en-US" sz="1100" dirty="0"/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7236296" y="2297504"/>
                <a:ext cx="1656184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 smtClean="0"/>
                  <a:t>Emorph</a:t>
                </a:r>
                <a:endParaRPr lang="ko-KR" altLang="en-US" sz="1100" dirty="0"/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7236296" y="3090664"/>
                <a:ext cx="1656184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</a:t>
                </a:r>
                <a:r>
                  <a:rPr lang="en-US" altLang="ko-KR" sz="1100" dirty="0" smtClean="0"/>
                  <a:t>lf4-log4j</a:t>
                </a:r>
                <a:endParaRPr lang="ko-KR" altLang="en-US" sz="1100" dirty="0"/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7236296" y="3501008"/>
                <a:ext cx="1656184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poi</a:t>
                </a:r>
                <a:endParaRPr lang="ko-KR" altLang="en-US" sz="1100" dirty="0"/>
              </a:p>
            </p:txBody>
          </p:sp>
          <p:cxnSp>
            <p:nvCxnSpPr>
              <p:cNvPr id="60" name="직선 화살표 연결선 59"/>
              <p:cNvCxnSpPr/>
              <p:nvPr/>
            </p:nvCxnSpPr>
            <p:spPr>
              <a:xfrm flipV="1">
                <a:off x="5004048" y="5594487"/>
                <a:ext cx="386735" cy="21077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H="1">
                <a:off x="4623096" y="5805264"/>
                <a:ext cx="380952" cy="216024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모서리가 둥근 직사각형 87"/>
              <p:cNvSpPr/>
              <p:nvPr/>
            </p:nvSpPr>
            <p:spPr>
              <a:xfrm>
                <a:off x="7236296" y="2688185"/>
                <a:ext cx="1656184" cy="33833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Ojdbc6</a:t>
                </a:r>
                <a:endParaRPr lang="ko-KR" altLang="en-US" sz="1100" dirty="0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7951572" y="4177172"/>
              <a:ext cx="595035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</a:rPr>
                <a:t>응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답</a:t>
              </a: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-4661" y="9625"/>
            <a:ext cx="540516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white"/>
                </a:solidFill>
              </a:rPr>
              <a:t>시스템 </a:t>
            </a:r>
            <a:r>
              <a:rPr lang="ko-KR" altLang="en-US" sz="3200" b="1" dirty="0" err="1" smtClean="0">
                <a:solidFill>
                  <a:prstClr val="white"/>
                </a:solidFill>
              </a:rPr>
              <a:t>아키텍쳐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021420" y="1761389"/>
            <a:ext cx="560188" cy="3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요청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914525" y="1763461"/>
            <a:ext cx="560188" cy="3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응</a:t>
            </a:r>
            <a:r>
              <a:rPr lang="ko-KR" altLang="en-US" sz="1600" b="1" dirty="0">
                <a:solidFill>
                  <a:schemeClr val="bg1"/>
                </a:solidFill>
              </a:rPr>
              <a:t>답</a:t>
            </a:r>
          </a:p>
        </p:txBody>
      </p:sp>
    </p:spTree>
    <p:extLst>
      <p:ext uri="{BB962C8B-B14F-4D97-AF65-F5344CB8AC3E}">
        <p14:creationId xmlns:p14="http://schemas.microsoft.com/office/powerpoint/2010/main" xmlns="" val="352494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436"/>
            <a:ext cx="9297988" cy="46400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287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4"/>
            <a:ext cx="9277108" cy="46742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287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5"/>
            <a:ext cx="9297988" cy="60458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17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150" y="720725"/>
            <a:ext cx="9297988" cy="417022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31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246" y="720724"/>
            <a:ext cx="9327892" cy="548013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616701" y="247947"/>
            <a:ext cx="414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prstClr val="white"/>
                </a:solidFill>
              </a:rPr>
              <a:t>테이블 정의서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31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82004" y="724164"/>
            <a:ext cx="52657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white"/>
                </a:solidFill>
              </a:rPr>
              <a:t>8</a:t>
            </a:r>
            <a:r>
              <a:rPr lang="en-US" altLang="ko-KR" sz="4000" b="1" dirty="0" smtClean="0">
                <a:solidFill>
                  <a:prstClr val="white"/>
                </a:solidFill>
              </a:rPr>
              <a:t>.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클래스 다이어그램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  <p:pic>
        <p:nvPicPr>
          <p:cNvPr id="11" name="그림 10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1930946" y="5251450"/>
            <a:ext cx="2132508" cy="774700"/>
          </a:xfrm>
          <a:prstGeom prst="rect">
            <a:avLst/>
          </a:prstGeom>
        </p:spPr>
      </p:pic>
      <p:pic>
        <p:nvPicPr>
          <p:cNvPr id="19" name="그림 18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3670846" y="4641850"/>
            <a:ext cx="2132508" cy="774700"/>
          </a:xfrm>
          <a:prstGeom prst="rect">
            <a:avLst/>
          </a:prstGeom>
        </p:spPr>
      </p:pic>
      <p:pic>
        <p:nvPicPr>
          <p:cNvPr id="20" name="그림 19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5410746" y="3943350"/>
            <a:ext cx="2132508" cy="774700"/>
          </a:xfrm>
          <a:prstGeom prst="rect">
            <a:avLst/>
          </a:prstGeom>
        </p:spPr>
      </p:pic>
      <p:pic>
        <p:nvPicPr>
          <p:cNvPr id="21" name="그림 20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7074446" y="3321050"/>
            <a:ext cx="2132508" cy="774700"/>
          </a:xfrm>
          <a:prstGeom prst="rect">
            <a:avLst/>
          </a:prstGeom>
        </p:spPr>
      </p:pic>
      <p:pic>
        <p:nvPicPr>
          <p:cNvPr id="22" name="그림 21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8750846" y="2724150"/>
            <a:ext cx="2132508" cy="7747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18" r="35902"/>
          <a:stretch/>
        </p:blipFill>
        <p:spPr>
          <a:xfrm>
            <a:off x="6300914" y="2768388"/>
            <a:ext cx="347155" cy="12725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xmlns="" val="25677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044113"/>
            <a:ext cx="8278122" cy="573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304800" y="124838"/>
            <a:ext cx="415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클래스</a:t>
            </a:r>
            <a:r>
              <a:rPr lang="ko-KR" altLang="en-US" sz="3200" b="1" dirty="0">
                <a:solidFill>
                  <a:prstClr val="white"/>
                </a:solidFill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</a:rPr>
              <a:t>다이어그램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22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721333" y="1055688"/>
            <a:ext cx="7525243" cy="571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304800" y="124838"/>
            <a:ext cx="415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클래스</a:t>
            </a:r>
            <a:r>
              <a:rPr lang="ko-KR" altLang="en-US" sz="3200" b="1" dirty="0">
                <a:solidFill>
                  <a:prstClr val="white"/>
                </a:solidFill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</a:rPr>
              <a:t>다이어그램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924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25150" y="1051385"/>
            <a:ext cx="7333828" cy="569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304800" y="124838"/>
            <a:ext cx="415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클래스</a:t>
            </a:r>
            <a:r>
              <a:rPr lang="ko-KR" altLang="en-US" sz="3200" b="1" dirty="0">
                <a:solidFill>
                  <a:prstClr val="white"/>
                </a:solidFill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</a:rPr>
              <a:t>다이어그램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04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381265" y="1063128"/>
            <a:ext cx="510616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763" y="720725"/>
            <a:ext cx="52657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smtClean="0">
                <a:solidFill>
                  <a:prstClr val="white"/>
                </a:solidFill>
              </a:rPr>
              <a:t>9.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스토리 보드</a:t>
            </a:r>
            <a:endParaRPr lang="en-US" altLang="ko-KR" sz="4000" b="1" dirty="0" smtClean="0">
              <a:solidFill>
                <a:prstClr val="white"/>
              </a:solidFill>
            </a:endParaRPr>
          </a:p>
        </p:txBody>
      </p:sp>
      <p:pic>
        <p:nvPicPr>
          <p:cNvPr id="21" name="그림 20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1905546" y="5226050"/>
            <a:ext cx="2132508" cy="774700"/>
          </a:xfrm>
          <a:prstGeom prst="rect">
            <a:avLst/>
          </a:prstGeom>
        </p:spPr>
      </p:pic>
      <p:pic>
        <p:nvPicPr>
          <p:cNvPr id="23" name="그림 22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3645446" y="4616450"/>
            <a:ext cx="2132508" cy="774700"/>
          </a:xfrm>
          <a:prstGeom prst="rect">
            <a:avLst/>
          </a:prstGeom>
        </p:spPr>
      </p:pic>
      <p:pic>
        <p:nvPicPr>
          <p:cNvPr id="24" name="그림 23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5385346" y="3917950"/>
            <a:ext cx="2132508" cy="774700"/>
          </a:xfrm>
          <a:prstGeom prst="rect">
            <a:avLst/>
          </a:prstGeom>
        </p:spPr>
      </p:pic>
      <p:pic>
        <p:nvPicPr>
          <p:cNvPr id="25" name="그림 24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7049046" y="3295650"/>
            <a:ext cx="2132508" cy="774700"/>
          </a:xfrm>
          <a:prstGeom prst="rect">
            <a:avLst/>
          </a:prstGeom>
        </p:spPr>
      </p:pic>
      <p:pic>
        <p:nvPicPr>
          <p:cNvPr id="26" name="그림 25" descr="minecraft-575924_640.png"/>
          <p:cNvPicPr>
            <a:picLocks noChangeAspect="1"/>
          </p:cNvPicPr>
          <p:nvPr/>
        </p:nvPicPr>
        <p:blipFill>
          <a:blip r:embed="rId2" cstate="print"/>
          <a:srcRect t="27344"/>
          <a:stretch>
            <a:fillRect/>
          </a:stretch>
        </p:blipFill>
        <p:spPr>
          <a:xfrm>
            <a:off x="8725446" y="2698750"/>
            <a:ext cx="2132508" cy="7747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18" r="35902"/>
          <a:stretch/>
        </p:blipFill>
        <p:spPr>
          <a:xfrm>
            <a:off x="7926514" y="2146088"/>
            <a:ext cx="347155" cy="12725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xmlns="" val="3703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775473" y="2184935"/>
            <a:ext cx="833676" cy="736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4318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44024" y="3407342"/>
            <a:ext cx="833676" cy="678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334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159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9216" y="4417999"/>
            <a:ext cx="833676" cy="7550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6350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1524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57335" y="5514879"/>
            <a:ext cx="833676" cy="833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5842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6350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18" r="35902"/>
          <a:stretch/>
        </p:blipFill>
        <p:spPr>
          <a:xfrm>
            <a:off x="4052476" y="3522964"/>
            <a:ext cx="347155" cy="1272545"/>
          </a:xfrm>
          <a:prstGeom prst="rect">
            <a:avLst/>
          </a:prstGeom>
          <a:effectLst/>
        </p:spPr>
      </p:pic>
      <p:sp>
        <p:nvSpPr>
          <p:cNvPr id="18" name="직사각형 17"/>
          <p:cNvSpPr/>
          <p:nvPr/>
        </p:nvSpPr>
        <p:spPr>
          <a:xfrm>
            <a:off x="680180" y="734552"/>
            <a:ext cx="510616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smtClean="0">
                <a:solidFill>
                  <a:prstClr val="white"/>
                </a:solidFill>
              </a:rPr>
              <a:t>2. </a:t>
            </a:r>
            <a:r>
              <a:rPr lang="ko-KR" altLang="en-US" sz="4000" b="1" dirty="0" smtClean="0">
                <a:solidFill>
                  <a:prstClr val="white"/>
                </a:solidFill>
              </a:rPr>
              <a:t>프로젝트 계획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76111" y="1309035"/>
            <a:ext cx="724362" cy="10869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0" dist="431800" dir="21540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8601862" lon="3705720" rev="17556000"/>
            </a:camera>
            <a:lightRig rig="brightRoom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0063" y="1640897"/>
            <a:ext cx="18798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주차별</a:t>
            </a:r>
            <a:r>
              <a:rPr lang="ko-KR" altLang="en-US" sz="1600" dirty="0" smtClean="0">
                <a:solidFill>
                  <a:schemeClr val="bg1"/>
                </a:solidFill>
              </a:rPr>
              <a:t> 진행사항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</a:rPr>
              <a:t>주제 후보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-WBS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</a:rPr>
              <a:t>제작 일정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</a:rPr>
              <a:t>업무 분담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</a:rPr>
              <a:t>진행 사항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27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623300" y="2393930"/>
            <a:ext cx="35687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개인회원으로 로그인하지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않았을경우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새로고침할</a:t>
            </a:r>
            <a:r>
              <a:rPr lang="ko-KR" altLang="en-US" sz="1200" dirty="0" smtClean="0">
                <a:solidFill>
                  <a:schemeClr val="bg1"/>
                </a:solidFill>
              </a:rPr>
              <a:t> 때마다 랜덤으로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채용공고를 보여주고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이력서에 희망직종을 선택한 개인회원들에게는 맞춤형 추천공고를 제공합니다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모집종료일이 </a:t>
            </a:r>
            <a:r>
              <a:rPr lang="en-US" altLang="ko-KR" sz="1200" dirty="0" smtClean="0">
                <a:solidFill>
                  <a:schemeClr val="bg1"/>
                </a:solidFill>
              </a:rPr>
              <a:t>2</a:t>
            </a:r>
            <a:r>
              <a:rPr lang="ko-KR" altLang="en-US" sz="1200" dirty="0" smtClean="0">
                <a:solidFill>
                  <a:schemeClr val="bg1"/>
                </a:solidFill>
              </a:rPr>
              <a:t>주안으로 남은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10</a:t>
            </a:r>
            <a:r>
              <a:rPr lang="ko-KR" altLang="en-US" sz="1200" dirty="0" smtClean="0">
                <a:solidFill>
                  <a:schemeClr val="bg1"/>
                </a:solidFill>
              </a:rPr>
              <a:t>개의 공채정보들을 보여주고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200" dirty="0" smtClean="0">
                <a:solidFill>
                  <a:schemeClr val="bg1"/>
                </a:solidFill>
              </a:rPr>
              <a:t> 해당 채용정보페이지를 보여줍니다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공채 정보를 롤링배너로 보여줍니다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</a:p>
          <a:p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318" r="14752"/>
          <a:stretch/>
        </p:blipFill>
        <p:spPr bwMode="auto">
          <a:xfrm>
            <a:off x="568960" y="1057938"/>
            <a:ext cx="7686040" cy="52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27100" y="2794000"/>
            <a:ext cx="711200" cy="3048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623636" y="2837590"/>
            <a:ext cx="6999664" cy="2174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6140" y="4853939"/>
            <a:ext cx="7388860" cy="556261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55000" y="5132069"/>
            <a:ext cx="368300" cy="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311140" y="2864410"/>
            <a:ext cx="711200" cy="23439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958840" y="3901440"/>
            <a:ext cx="2626360" cy="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958840" y="3098800"/>
            <a:ext cx="0" cy="80264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" y="238323"/>
            <a:ext cx="4159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err="1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메인화면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31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42996" y="5326877"/>
            <a:ext cx="697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채용광고 서비스를 결제한 기업회원들의 채용공고들을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메인화면에서</a:t>
            </a:r>
            <a:r>
              <a:rPr lang="ko-KR" altLang="en-US" sz="1200" dirty="0" smtClean="0">
                <a:solidFill>
                  <a:schemeClr val="bg1"/>
                </a:solidFill>
              </a:rPr>
              <a:t> 광고합니다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새로고침할</a:t>
            </a:r>
            <a:r>
              <a:rPr lang="ko-KR" altLang="en-US" sz="1200" dirty="0" smtClean="0">
                <a:solidFill>
                  <a:schemeClr val="bg1"/>
                </a:solidFill>
              </a:rPr>
              <a:t> 때마다 랜덤으로 순서가 변경됩니다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055688"/>
            <a:ext cx="8188960" cy="408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500" y="238186"/>
            <a:ext cx="4908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err="1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메인화면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하단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)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510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03938" y="5095122"/>
            <a:ext cx="789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기업회원이 채용광고 결제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완료시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결제한 상품에 따라 위치가 다르게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메인화면에</a:t>
            </a:r>
            <a:r>
              <a:rPr lang="ko-KR" altLang="en-US" sz="1200" dirty="0" smtClean="0">
                <a:solidFill>
                  <a:schemeClr val="bg1"/>
                </a:solidFill>
              </a:rPr>
              <a:t> 기업의 채용공고를 보여줍니다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055688"/>
            <a:ext cx="7866689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238323"/>
            <a:ext cx="4159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채용공고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43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8957" b="73915"/>
          <a:stretch/>
        </p:blipFill>
        <p:spPr bwMode="auto">
          <a:xfrm>
            <a:off x="38100" y="1753203"/>
            <a:ext cx="2324100" cy="59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51000" y="1854200"/>
            <a:ext cx="711200" cy="3048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>
            <a:off x="2362200" y="2006600"/>
            <a:ext cx="444500" cy="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8144" y="1066483"/>
            <a:ext cx="8695055" cy="535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2125" y="238323"/>
            <a:ext cx="4159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결제 페이지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202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688387" y="1644650"/>
            <a:ext cx="3106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bg1"/>
                </a:solidFill>
              </a:rPr>
              <a:t>기업회원은 결제할 상품 서비스를 고른 뒤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</a:p>
          <a:p>
            <a:pPr algn="just"/>
            <a:r>
              <a:rPr lang="ko-KR" altLang="en-US" sz="1200" dirty="0" smtClean="0">
                <a:solidFill>
                  <a:schemeClr val="bg1"/>
                </a:solidFill>
              </a:rPr>
              <a:t>신청하기 버튼을 누르면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1200" dirty="0" smtClean="0">
                <a:solidFill>
                  <a:schemeClr val="bg1"/>
                </a:solidFill>
              </a:rPr>
              <a:t>채용공고 리스트가 나온다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2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1200" dirty="0" smtClean="0">
                <a:solidFill>
                  <a:schemeClr val="bg1"/>
                </a:solidFill>
              </a:rPr>
              <a:t>광고하고 싶은 채용공고를 고른 뒤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ko-KR" altLang="en-US" sz="1200" dirty="0" smtClean="0">
                <a:solidFill>
                  <a:schemeClr val="bg1"/>
                </a:solidFill>
              </a:rPr>
              <a:t>사용기간과 이용시작 날짜를 직접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1200" dirty="0" smtClean="0">
                <a:solidFill>
                  <a:schemeClr val="bg1"/>
                </a:solidFill>
              </a:rPr>
              <a:t>선택한다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200" dirty="0">
              <a:solidFill>
                <a:schemeClr val="bg1"/>
              </a:solidFill>
            </a:endParaRPr>
          </a:p>
          <a:p>
            <a:pPr algn="just"/>
            <a:r>
              <a:rPr lang="ko-KR" altLang="en-US" sz="1200" dirty="0" smtClean="0">
                <a:solidFill>
                  <a:schemeClr val="bg1"/>
                </a:solidFill>
              </a:rPr>
              <a:t>원하는 날짜와 기간 동안 메인 화면에서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1200" dirty="0" smtClean="0">
                <a:solidFill>
                  <a:schemeClr val="bg1"/>
                </a:solidFill>
              </a:rPr>
              <a:t>기업의 공고를 광고할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388" y="1055688"/>
            <a:ext cx="7785100" cy="50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02125" y="238323"/>
            <a:ext cx="4159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결제 페이지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5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0600" y="1055688"/>
            <a:ext cx="44196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1075" y="4011607"/>
            <a:ext cx="44386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8700" y="2595557"/>
            <a:ext cx="43815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725" y="1055688"/>
            <a:ext cx="6649329" cy="47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2125" y="238323"/>
            <a:ext cx="4159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결제 페이지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45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6462" y="5682664"/>
            <a:ext cx="505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메인화면에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‘</a:t>
            </a:r>
            <a:r>
              <a:rPr lang="ko-KR" altLang="en-US" sz="1200" dirty="0" smtClean="0">
                <a:solidFill>
                  <a:schemeClr val="bg1"/>
                </a:solidFill>
              </a:rPr>
              <a:t>글자 수 세기</a:t>
            </a:r>
            <a:r>
              <a:rPr lang="en-US" altLang="ko-KR" sz="1200" dirty="0" smtClean="0">
                <a:solidFill>
                  <a:schemeClr val="bg1"/>
                </a:solidFill>
              </a:rPr>
              <a:t>’ </a:t>
            </a:r>
            <a:r>
              <a:rPr lang="ko-KR" altLang="en-US" sz="1200" dirty="0" smtClean="0">
                <a:solidFill>
                  <a:schemeClr val="bg1"/>
                </a:solidFill>
              </a:rPr>
              <a:t>서비스를 클릭하면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공백을 포함한 글자수와 공백 제외 글자수를 보여줍니다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76462" y="1055688"/>
            <a:ext cx="7839075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25125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글자수 세기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자료실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)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86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17737" y="5920221"/>
            <a:ext cx="5530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메인화면</a:t>
            </a:r>
            <a:r>
              <a:rPr lang="ko-KR" altLang="en-US" sz="1200" dirty="0" smtClean="0">
                <a:solidFill>
                  <a:schemeClr val="bg1"/>
                </a:solidFill>
              </a:rPr>
              <a:t> 또는 자료실 메뉴에 </a:t>
            </a:r>
            <a:r>
              <a:rPr lang="en-US" altLang="ko-KR" sz="1200" dirty="0" smtClean="0">
                <a:solidFill>
                  <a:schemeClr val="bg1"/>
                </a:solidFill>
              </a:rPr>
              <a:t>‘</a:t>
            </a:r>
            <a:r>
              <a:rPr lang="ko-KR" altLang="en-US" sz="1200" dirty="0" smtClean="0">
                <a:solidFill>
                  <a:schemeClr val="bg1"/>
                </a:solidFill>
              </a:rPr>
              <a:t>이력서 양식</a:t>
            </a:r>
            <a:r>
              <a:rPr lang="en-US" altLang="ko-KR" sz="1200" dirty="0" smtClean="0">
                <a:solidFill>
                  <a:schemeClr val="bg1"/>
                </a:solidFill>
              </a:rPr>
              <a:t>’ </a:t>
            </a:r>
            <a:r>
              <a:rPr lang="ko-KR" altLang="en-US" sz="1200" dirty="0" smtClean="0">
                <a:solidFill>
                  <a:schemeClr val="bg1"/>
                </a:solidFill>
              </a:rPr>
              <a:t>서비스를 클릭하면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다양한 이력서 양식 파일들을 보고 다운받을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7738" y="1060750"/>
            <a:ext cx="7756525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25125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이력서 양식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자료실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)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125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9600" y="5788542"/>
            <a:ext cx="112877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smtClean="0">
                <a:solidFill>
                  <a:schemeClr val="bg1"/>
                </a:solidFill>
              </a:rPr>
              <a:t>자료실 메뉴에 </a:t>
            </a:r>
            <a:r>
              <a:rPr lang="en-US" altLang="ko-KR" sz="2300" dirty="0" smtClean="0">
                <a:solidFill>
                  <a:schemeClr val="bg1"/>
                </a:solidFill>
              </a:rPr>
              <a:t>‘</a:t>
            </a:r>
            <a:r>
              <a:rPr lang="ko-KR" altLang="en-US" sz="2300" dirty="0" smtClean="0">
                <a:solidFill>
                  <a:schemeClr val="bg1"/>
                </a:solidFill>
              </a:rPr>
              <a:t>취업 뉴스</a:t>
            </a:r>
            <a:r>
              <a:rPr lang="en-US" altLang="ko-KR" sz="2300" dirty="0" smtClean="0">
                <a:solidFill>
                  <a:schemeClr val="bg1"/>
                </a:solidFill>
              </a:rPr>
              <a:t>’</a:t>
            </a:r>
            <a:r>
              <a:rPr lang="ko-KR" altLang="en-US" sz="2300" dirty="0" smtClean="0">
                <a:solidFill>
                  <a:schemeClr val="bg1"/>
                </a:solidFill>
              </a:rPr>
              <a:t>를 클릭하면 취업과 관련된 각종 뉴스들을 볼 수 있습니다</a:t>
            </a: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7520" y="1057592"/>
            <a:ext cx="4997450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7138" y="1055688"/>
            <a:ext cx="6250993" cy="425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221375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취업  뉴스 </a:t>
            </a:r>
            <a:r>
              <a:rPr lang="en-US" altLang="ko-KR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자료실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)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779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50472" y="1085387"/>
            <a:ext cx="44685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개인회원과 기업회원 구분하여 회원가입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- </a:t>
            </a:r>
            <a:r>
              <a:rPr lang="ko-KR" altLang="en-US" sz="1200" dirty="0" smtClean="0">
                <a:solidFill>
                  <a:schemeClr val="bg1"/>
                </a:solidFill>
              </a:rPr>
              <a:t>기업회원은 사업자번호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입력칸을</a:t>
            </a:r>
            <a:r>
              <a:rPr lang="ko-KR" altLang="en-US" sz="1200" dirty="0" smtClean="0">
                <a:solidFill>
                  <a:schemeClr val="bg1"/>
                </a:solidFill>
              </a:rPr>
              <a:t> 추가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- 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관리자의 승인 후 회사정보와 채용공고 등록 가능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-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이메일</a:t>
            </a:r>
            <a:r>
              <a:rPr lang="ko-KR" altLang="en-US" sz="1200" dirty="0" smtClean="0">
                <a:solidFill>
                  <a:schemeClr val="bg1"/>
                </a:solidFill>
              </a:rPr>
              <a:t> 인증버튼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클릭시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이메일에</a:t>
            </a:r>
            <a:r>
              <a:rPr lang="ko-KR" altLang="en-US" sz="1200" dirty="0" smtClean="0">
                <a:solidFill>
                  <a:schemeClr val="bg1"/>
                </a:solidFill>
              </a:rPr>
              <a:t> 보내진 랜덤숫자 값을 정확히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입력할 경우 회원가입 성공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725" y="1055688"/>
            <a:ext cx="2973155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24458" y="1055688"/>
            <a:ext cx="2944522" cy="505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0472" y="2953067"/>
            <a:ext cx="3605212" cy="129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76878" y="3827158"/>
            <a:ext cx="3221568" cy="126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0472" y="5096741"/>
            <a:ext cx="3688556" cy="1355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957577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-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회원가입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86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0755621" y="2048087"/>
            <a:ext cx="1185124" cy="118512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isometricOffAxis2Top">
              <a:rot lat="18601862" lon="3705720" rev="17556000"/>
            </a:camera>
            <a:lightRig rig="glow" dir="t"/>
          </a:scene3d>
          <a:sp3d extrusionH="29718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/>
          <p:cNvSpPr/>
          <p:nvPr/>
        </p:nvSpPr>
        <p:spPr>
          <a:xfrm rot="16200000">
            <a:off x="10480365" y="899724"/>
            <a:ext cx="2427317" cy="958156"/>
          </a:xfrm>
          <a:prstGeom prst="parallelogram">
            <a:avLst>
              <a:gd name="adj" fmla="val 22349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85098" y="2853674"/>
            <a:ext cx="1185124" cy="118512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isometricOffAxis2Top">
              <a:rot lat="18601862" lon="3705720" rev="17556000"/>
            </a:camera>
            <a:lightRig rig="glow" dir="t"/>
          </a:scene3d>
          <a:sp3d extrusionH="24257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414575" y="3659261"/>
            <a:ext cx="1185124" cy="1185124"/>
          </a:xfrm>
          <a:prstGeom prst="rect">
            <a:avLst/>
          </a:prstGeom>
          <a:solidFill>
            <a:srgbClr val="5DDDD3"/>
          </a:solidFill>
          <a:ln>
            <a:noFill/>
          </a:ln>
          <a:scene3d>
            <a:camera prst="isometricOffAxis2Top">
              <a:rot lat="18601862" lon="3705720" rev="17556000"/>
            </a:camera>
            <a:lightRig rig="glow" dir="t"/>
          </a:scene3d>
          <a:sp3d extrusionH="188595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744052" y="4464848"/>
            <a:ext cx="1185124" cy="11851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isometricOffAxis2Top">
              <a:rot lat="18601862" lon="3705720" rev="17556000"/>
            </a:camera>
            <a:lightRig rig="glow" dir="t"/>
          </a:scene3d>
          <a:sp3d extrusionH="13335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73529" y="5270435"/>
            <a:ext cx="1185124" cy="118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isometricOffAxis2Top">
              <a:rot lat="18601862" lon="3705720" rev="17556000"/>
            </a:camera>
            <a:lightRig rig="glow" dir="t"/>
          </a:scene3d>
          <a:sp3d extrusionH="78105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8792054" y="5441950"/>
            <a:ext cx="3381047" cy="1416050"/>
          </a:xfrm>
          <a:prstGeom prst="rtTriangle">
            <a:avLst/>
          </a:prstGeom>
          <a:solidFill>
            <a:schemeClr val="tx1">
              <a:lumMod val="95000"/>
              <a:lumOff val="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이등변 삼각형 17"/>
          <p:cNvSpPr/>
          <p:nvPr/>
        </p:nvSpPr>
        <p:spPr>
          <a:xfrm>
            <a:off x="6750530" y="6650830"/>
            <a:ext cx="2041525" cy="207169"/>
          </a:xfrm>
          <a:prstGeom prst="triangle">
            <a:avLst>
              <a:gd name="adj" fmla="val 53294"/>
            </a:avLst>
          </a:prstGeom>
          <a:solidFill>
            <a:schemeClr val="tx1">
              <a:lumMod val="95000"/>
              <a:lumOff val="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18" r="35902"/>
          <a:stretch/>
        </p:blipFill>
        <p:spPr>
          <a:xfrm>
            <a:off x="11323259" y="1450522"/>
            <a:ext cx="347155" cy="127254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0" y="0"/>
            <a:ext cx="540516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white"/>
                </a:solidFill>
              </a:rPr>
              <a:t>주제 후보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221322" y="4066139"/>
            <a:ext cx="1748673" cy="59256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err="1" smtClean="0">
                <a:solidFill>
                  <a:schemeClr val="bg1"/>
                </a:solidFill>
              </a:rPr>
              <a:t>렌트카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사이트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445720" y="1751087"/>
            <a:ext cx="1786638" cy="5940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</a:rPr>
              <a:t>구인 구직 사이트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21476" y="4067577"/>
            <a:ext cx="1748673" cy="59256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</a:rPr>
              <a:t>숙박 예약 사이트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2137502" y="3610801"/>
            <a:ext cx="0" cy="29194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4339039" y="2354336"/>
            <a:ext cx="0" cy="154841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6647073" y="3623884"/>
            <a:ext cx="0" cy="29194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37502" y="3595936"/>
            <a:ext cx="4509571" cy="2794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756890" y="4066139"/>
            <a:ext cx="1748673" cy="59256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prstClr val="white"/>
                </a:solidFill>
              </a:rPr>
              <a:t>호텔 예약 사이트</a:t>
            </a:r>
          </a:p>
        </p:txBody>
      </p:sp>
    </p:spTree>
    <p:extLst>
      <p:ext uri="{BB962C8B-B14F-4D97-AF65-F5344CB8AC3E}">
        <p14:creationId xmlns:p14="http://schemas.microsoft.com/office/powerpoint/2010/main" xmlns="" val="3182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77"/>
          <p:cNvSpPr txBox="1"/>
          <p:nvPr/>
        </p:nvSpPr>
        <p:spPr>
          <a:xfrm>
            <a:off x="8338450" y="1600200"/>
            <a:ext cx="37465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우편번호 api </a:t>
            </a:r>
            <a:r>
              <a:rPr lang="ko-KR" sz="1400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</a:t>
            </a:r>
            <a:endParaRPr lang="en-US" altLang="ko-KR" sz="1400" dirty="0" smtClean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우편번호 검색 구현</a:t>
            </a:r>
            <a:endParaRPr sz="14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6" name="Google Shape;1606;p7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349490" y="1055688"/>
            <a:ext cx="7810499" cy="44051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-957577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-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회원가입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64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82221" y="2312353"/>
            <a:ext cx="1678609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962" y="5120523"/>
            <a:ext cx="68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기업회원 로그인 했을 때와 개인회원이 로그인 했을 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 목록이 각각 다르게 나타납니다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68715" y="1055687"/>
            <a:ext cx="26098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5886" t="28025" r="23199" b="37901"/>
          <a:stretch/>
        </p:blipFill>
        <p:spPr bwMode="auto">
          <a:xfrm>
            <a:off x="8768715" y="2312353"/>
            <a:ext cx="1453843" cy="264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725" y="1055688"/>
            <a:ext cx="80676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111577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-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로그인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4894" y="4595529"/>
            <a:ext cx="8070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이름과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이메일을</a:t>
            </a:r>
            <a:r>
              <a:rPr lang="ko-KR" altLang="en-US" sz="1200" dirty="0" smtClean="0">
                <a:solidFill>
                  <a:schemeClr val="bg1"/>
                </a:solidFill>
              </a:rPr>
              <a:t> 입력한 후 </a:t>
            </a:r>
            <a:r>
              <a:rPr lang="en-US" altLang="ko-KR" sz="1200" dirty="0" smtClean="0">
                <a:solidFill>
                  <a:schemeClr val="bg1"/>
                </a:solidFill>
              </a:rPr>
              <a:t>ID</a:t>
            </a:r>
            <a:r>
              <a:rPr lang="ko-KR" altLang="en-US" sz="1200" dirty="0" smtClean="0">
                <a:solidFill>
                  <a:schemeClr val="bg1"/>
                </a:solidFill>
              </a:rPr>
              <a:t>찾기를 누르면 입력한 정보를 통해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아이디가 있을 경우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Ajax</a:t>
            </a:r>
            <a:r>
              <a:rPr lang="ko-KR" altLang="en-US" sz="1200" dirty="0" smtClean="0">
                <a:solidFill>
                  <a:schemeClr val="bg1"/>
                </a:solidFill>
              </a:rPr>
              <a:t>를 통해 바로</a:t>
            </a: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아이디를 보여줍니다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055688"/>
            <a:ext cx="78994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736202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아이디 찾기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74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4988" y="5056200"/>
            <a:ext cx="1090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이름</a:t>
            </a:r>
            <a:r>
              <a:rPr lang="en-US" altLang="ko-KR" sz="1200" dirty="0" smtClean="0">
                <a:solidFill>
                  <a:schemeClr val="bg1"/>
                </a:solidFill>
              </a:rPr>
              <a:t>, ID,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이메일을</a:t>
            </a:r>
            <a:r>
              <a:rPr lang="ko-KR" altLang="en-US" sz="1200" dirty="0" smtClean="0">
                <a:solidFill>
                  <a:schemeClr val="bg1"/>
                </a:solidFill>
              </a:rPr>
              <a:t> 입력한 후 </a:t>
            </a:r>
            <a:r>
              <a:rPr lang="en-US" altLang="ko-KR" sz="1200" dirty="0" smtClean="0">
                <a:solidFill>
                  <a:schemeClr val="bg1"/>
                </a:solidFill>
              </a:rPr>
              <a:t>PW</a:t>
            </a:r>
            <a:r>
              <a:rPr lang="ko-KR" altLang="en-US" sz="1200" dirty="0" smtClean="0">
                <a:solidFill>
                  <a:schemeClr val="bg1"/>
                </a:solidFill>
              </a:rPr>
              <a:t>찾기를 누르면 이름</a:t>
            </a:r>
            <a:r>
              <a:rPr lang="en-US" altLang="ko-KR" sz="1200" dirty="0" smtClean="0">
                <a:solidFill>
                  <a:schemeClr val="bg1"/>
                </a:solidFill>
              </a:rPr>
              <a:t>, id,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이메일</a:t>
            </a:r>
            <a:r>
              <a:rPr lang="ko-KR" altLang="en-US" sz="1200" dirty="0" smtClean="0">
                <a:solidFill>
                  <a:schemeClr val="bg1"/>
                </a:solidFill>
              </a:rPr>
              <a:t> 정보가 정확할 경우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입력한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이메일로</a:t>
            </a:r>
            <a:r>
              <a:rPr lang="ko-KR" altLang="en-US" sz="1200" dirty="0" smtClean="0">
                <a:solidFill>
                  <a:schemeClr val="bg1"/>
                </a:solidFill>
              </a:rPr>
              <a:t> 임시 비밀번호인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랜덤숫자값을</a:t>
            </a:r>
            <a:r>
              <a:rPr lang="ko-KR" altLang="en-US" sz="1200" dirty="0" smtClean="0">
                <a:solidFill>
                  <a:schemeClr val="bg1"/>
                </a:solidFill>
              </a:rPr>
              <a:t> 보내줍니다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</a:rPr>
              <a:t>입력한 정보가 잘못되었을 경우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잘못된 정보라는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알림창을</a:t>
            </a:r>
            <a:r>
              <a:rPr lang="ko-KR" altLang="en-US" sz="1200" dirty="0" smtClean="0">
                <a:solidFill>
                  <a:schemeClr val="bg1"/>
                </a:solidFill>
              </a:rPr>
              <a:t> 띄어줍니다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8938" y="2379335"/>
            <a:ext cx="3697039" cy="111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1539" y="1055855"/>
            <a:ext cx="3711838" cy="114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725" y="1055688"/>
            <a:ext cx="74549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8938" y="3688165"/>
            <a:ext cx="3730943" cy="130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590324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비밀번호 찾기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518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825" y="1055688"/>
            <a:ext cx="512445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61063" y="1055688"/>
            <a:ext cx="501967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8350" y="238323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스토리 보드 </a:t>
            </a:r>
            <a:r>
              <a:rPr lang="en-US" altLang="ko-KR" sz="2400" b="1" dirty="0">
                <a:solidFill>
                  <a:prstClr val="white"/>
                </a:solidFill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</a:rPr>
              <a:t>비밀번호 변경</a:t>
            </a:r>
            <a:r>
              <a:rPr lang="en-US" altLang="ko-KR" sz="2400" b="1" dirty="0">
                <a:solidFill>
                  <a:prstClr val="white"/>
                </a:solidFill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</a:rPr>
              <a:t>회원탈퇴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564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499" y="1138238"/>
            <a:ext cx="4381500" cy="532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5603" y="1138237"/>
            <a:ext cx="4869905" cy="532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62937" y="238323"/>
            <a:ext cx="71265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스토리 보드 </a:t>
            </a:r>
            <a:r>
              <a:rPr lang="en-US" altLang="ko-KR" sz="2400" b="1" dirty="0">
                <a:solidFill>
                  <a:prstClr val="white"/>
                </a:solidFill>
              </a:rPr>
              <a:t>– </a:t>
            </a:r>
            <a:r>
              <a:rPr lang="ko-KR" altLang="en-US" sz="2400" b="1" dirty="0">
                <a:solidFill>
                  <a:prstClr val="white"/>
                </a:solidFill>
              </a:rPr>
              <a:t>회원정보 수정</a:t>
            </a:r>
            <a:r>
              <a:rPr lang="en-US" altLang="ko-KR" sz="2400" b="1" dirty="0">
                <a:solidFill>
                  <a:prstClr val="white"/>
                </a:solidFill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</a:rPr>
              <a:t>기업정보 등록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17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6321" y="5433515"/>
            <a:ext cx="621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관리자가 동적으로 게시판을 생성하면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댓글가능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여부과</a:t>
            </a:r>
            <a:r>
              <a:rPr lang="ko-KR" altLang="en-US" sz="1200" dirty="0" smtClean="0">
                <a:solidFill>
                  <a:schemeClr val="bg1"/>
                </a:solidFill>
              </a:rPr>
              <a:t> 업로드 여부에 따라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게시판이 만들어집니다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r>
              <a:rPr lang="ko-KR" altLang="en-US" sz="1200" dirty="0" smtClean="0">
                <a:solidFill>
                  <a:schemeClr val="bg1"/>
                </a:solidFill>
              </a:rPr>
              <a:t>  부적절한 글의 경우 관리자에 의해서 삭제될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제목과 내용으로 검색할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387" y="1055688"/>
            <a:ext cx="21812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86321" y="1055688"/>
            <a:ext cx="8297679" cy="4162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10044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게시판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34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9333" y="5045043"/>
            <a:ext cx="1107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게시판 글 쓰기에서는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smartEditor</a:t>
            </a:r>
            <a:r>
              <a:rPr lang="ko-KR" altLang="en-US" sz="1200" dirty="0" smtClean="0">
                <a:solidFill>
                  <a:schemeClr val="bg1"/>
                </a:solidFill>
              </a:rPr>
              <a:t>를 사용하여 글을 쓸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자신이 쓴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댓글은</a:t>
            </a:r>
            <a:r>
              <a:rPr lang="ko-KR" altLang="en-US" sz="1200" dirty="0" smtClean="0">
                <a:solidFill>
                  <a:schemeClr val="bg1"/>
                </a:solidFill>
              </a:rPr>
              <a:t> 바로 수정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삭제가 가능합니다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725" y="1055688"/>
            <a:ext cx="6379104" cy="384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1213" y="1055688"/>
            <a:ext cx="4186174" cy="421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110044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게시판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3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588" y="5372940"/>
            <a:ext cx="542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게시글에</a:t>
            </a:r>
            <a:r>
              <a:rPr lang="ko-KR" altLang="en-US" sz="1200" dirty="0" smtClean="0">
                <a:solidFill>
                  <a:schemeClr val="bg1"/>
                </a:solidFill>
              </a:rPr>
              <a:t> 부적절한 글 내용이 들어가 있을 경우 신고하기 버튼을 통해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신고가 가능하며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관리자에 의해 해당 글은 삭제될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305" r="22266"/>
          <a:stretch/>
        </p:blipFill>
        <p:spPr bwMode="auto">
          <a:xfrm>
            <a:off x="339725" y="1055688"/>
            <a:ext cx="4607560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97513" y="1027430"/>
            <a:ext cx="44386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110044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게시판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62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4825" y="6088254"/>
            <a:ext cx="958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sz="1200" dirty="0" smtClean="0">
                <a:solidFill>
                  <a:schemeClr val="bg1"/>
                </a:solidFill>
              </a:rPr>
              <a:t> 홈에는 개인회원일 경우 이력서 리스트가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기업회원일 경우 채용공고 목록이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첫화면에</a:t>
            </a:r>
            <a:r>
              <a:rPr lang="ko-KR" altLang="en-US" sz="1200" dirty="0" smtClean="0">
                <a:solidFill>
                  <a:schemeClr val="bg1"/>
                </a:solidFill>
              </a:rPr>
              <a:t> 나옵니다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가장 많이 찾는 지원현황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스크랩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채용공고 등을 첫 화면에 보여줍니다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이력서 관리에서 복사 버튼을 누르면 해당 이력서가 복사되어집니다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472" r="24586"/>
          <a:stretch/>
        </p:blipFill>
        <p:spPr bwMode="auto">
          <a:xfrm>
            <a:off x="127319" y="793237"/>
            <a:ext cx="5686251" cy="523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941" r="18052"/>
          <a:stretch/>
        </p:blipFill>
        <p:spPr bwMode="auto">
          <a:xfrm>
            <a:off x="5852930" y="793237"/>
            <a:ext cx="6276441" cy="486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마이 페이지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85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1050664" y="1034051"/>
            <a:ext cx="104226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 err="1" smtClean="0">
                <a:solidFill>
                  <a:prstClr val="white"/>
                </a:solidFill>
              </a:rPr>
              <a:t>랜트카</a:t>
            </a:r>
            <a:r>
              <a:rPr lang="ko-KR" altLang="en-US" sz="2200" b="1" dirty="0" smtClean="0">
                <a:solidFill>
                  <a:prstClr val="white"/>
                </a:solidFill>
              </a:rPr>
              <a:t> 사이트</a:t>
            </a:r>
            <a:endParaRPr lang="en-US" altLang="ko-KR" sz="22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회원 등급 별로 좀더 프리미엄의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해택을</a:t>
            </a:r>
            <a:r>
              <a:rPr lang="ko-KR" altLang="en-US" sz="1600" dirty="0" smtClean="0">
                <a:solidFill>
                  <a:schemeClr val="bg1"/>
                </a:solidFill>
              </a:rPr>
              <a:t> 주는 사이트를 만들어 보자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랜트카와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쏘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카의</a:t>
            </a:r>
            <a:r>
              <a:rPr lang="ko-KR" altLang="en-US" sz="1600" dirty="0" smtClean="0">
                <a:solidFill>
                  <a:schemeClr val="bg1"/>
                </a:solidFill>
              </a:rPr>
              <a:t> 좋은 기능만 모아서 일반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랜트에</a:t>
            </a:r>
            <a:r>
              <a:rPr lang="ko-KR" altLang="en-US" sz="1600" dirty="0" smtClean="0">
                <a:solidFill>
                  <a:schemeClr val="bg1"/>
                </a:solidFill>
              </a:rPr>
              <a:t> 거리 별 차등 가격 사이트를 만들어보자 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625" y="4914"/>
            <a:ext cx="540516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white"/>
                </a:solidFill>
              </a:rPr>
              <a:t>주제 후보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21779" y="2866332"/>
            <a:ext cx="104226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prstClr val="white"/>
                </a:solidFill>
              </a:rPr>
              <a:t>웹 </a:t>
            </a:r>
            <a:r>
              <a:rPr lang="ko-KR" altLang="en-US" sz="2200" b="1" dirty="0" err="1" smtClean="0">
                <a:solidFill>
                  <a:prstClr val="white"/>
                </a:solidFill>
              </a:rPr>
              <a:t>포스</a:t>
            </a:r>
            <a:r>
              <a:rPr lang="ko-KR" altLang="en-US" sz="2200" b="1" dirty="0" smtClean="0">
                <a:solidFill>
                  <a:prstClr val="white"/>
                </a:solidFill>
              </a:rPr>
              <a:t> 및 가맹점 관리 사이트</a:t>
            </a:r>
            <a:endParaRPr lang="en-US" altLang="ko-KR" sz="2200" b="1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웹으로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포스를</a:t>
            </a:r>
            <a:r>
              <a:rPr lang="ko-KR" altLang="en-US" sz="1400" dirty="0" smtClean="0">
                <a:solidFill>
                  <a:schemeClr val="bg1"/>
                </a:solidFill>
              </a:rPr>
              <a:t> 만들어서 웨이터가 각자의 핸드폰으로 주문을 받으면 매장의 메인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Pos</a:t>
            </a:r>
            <a:r>
              <a:rPr lang="ko-KR" altLang="en-US" sz="1400" dirty="0" smtClean="0">
                <a:solidFill>
                  <a:schemeClr val="bg1"/>
                </a:solidFill>
              </a:rPr>
              <a:t>에 주문이 되는 시스템과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관리 서버를 만들어서 매출 조회와 본사와의 연락 </a:t>
            </a:r>
            <a:r>
              <a:rPr lang="ko-KR" altLang="en-US" sz="1400" dirty="0">
                <a:solidFill>
                  <a:schemeClr val="bg1"/>
                </a:solidFill>
              </a:rPr>
              <a:t>재</a:t>
            </a:r>
            <a:r>
              <a:rPr lang="ko-KR" altLang="en-US" sz="1400" dirty="0" smtClean="0">
                <a:solidFill>
                  <a:schemeClr val="bg1"/>
                </a:solidFill>
              </a:rPr>
              <a:t>료주문을 할 수 있게 하자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1620" y="4510712"/>
            <a:ext cx="10422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prstClr val="white"/>
                </a:solidFill>
              </a:rPr>
              <a:t>호</a:t>
            </a:r>
            <a:r>
              <a:rPr lang="ko-KR" altLang="en-US" sz="2200" b="1" dirty="0">
                <a:solidFill>
                  <a:prstClr val="white"/>
                </a:solidFill>
              </a:rPr>
              <a:t>텔</a:t>
            </a:r>
            <a:r>
              <a:rPr lang="ko-KR" altLang="en-US" sz="2200" b="1" dirty="0" smtClean="0">
                <a:solidFill>
                  <a:prstClr val="white"/>
                </a:solidFill>
              </a:rPr>
              <a:t> 예약 사이트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호텔 예약 사이트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0586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388" y="1055688"/>
            <a:ext cx="8559800" cy="2906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6900" y="4191000"/>
            <a:ext cx="1146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기업회원에게만 보여지는 결제</a:t>
            </a:r>
            <a:r>
              <a:rPr lang="en-US" altLang="ko-KR" sz="1200" dirty="0" smtClean="0">
                <a:solidFill>
                  <a:schemeClr val="bg1"/>
                </a:solidFill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</a:rPr>
              <a:t>이용내역입니다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결제상황은 결제를 완료하면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결제완료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결제 취소버튼을 누르면 결제취소요청이 되고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결제 취소 요청된 회원에 한해 관리자가 결제취소를 해줍니다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마이 페이지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495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5438" y="1065313"/>
            <a:ext cx="10045700" cy="3410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9486900" y="2159812"/>
            <a:ext cx="800100" cy="3048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9886950" y="2494772"/>
            <a:ext cx="0" cy="2197878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2588" y="4692650"/>
            <a:ext cx="431482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686800" y="2189972"/>
            <a:ext cx="800100" cy="3048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016500" y="2494772"/>
            <a:ext cx="3670300" cy="2826528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4347" y="4692650"/>
            <a:ext cx="5388978" cy="133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08000" y="6199763"/>
            <a:ext cx="116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상세보기를 누르면 결제한 채용공고 각각에 대한 자세한 정보를 볼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마이 페이지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421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36725" y="5258736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홈에서 이력서 관리를 누르면 이력서 리스트 이동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등록 버튼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200" dirty="0" smtClean="0">
                <a:solidFill>
                  <a:schemeClr val="bg1"/>
                </a:solidFill>
              </a:rPr>
              <a:t> 이력서 등록으로 이동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6680" t="6793" r="6883" b="6838"/>
          <a:stretch>
            <a:fillRect/>
          </a:stretch>
        </p:blipFill>
        <p:spPr bwMode="auto">
          <a:xfrm>
            <a:off x="1736725" y="1055688"/>
            <a:ext cx="732091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이력서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22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8938" y="1044793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이력서 이미지 등록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회원 정보 불러오기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9108" t="8159" r="8414" b="5496"/>
          <a:stretch>
            <a:fillRect/>
          </a:stretch>
        </p:blipFill>
        <p:spPr bwMode="auto">
          <a:xfrm>
            <a:off x="687054" y="1044793"/>
            <a:ext cx="677732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이력서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059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400" t="29382" r="18733" b="30440"/>
          <a:stretch/>
        </p:blipFill>
        <p:spPr bwMode="auto">
          <a:xfrm>
            <a:off x="6680199" y="1055688"/>
            <a:ext cx="5057899" cy="212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80199" y="3307833"/>
            <a:ext cx="321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select</a:t>
            </a:r>
            <a:r>
              <a:rPr lang="ko-KR" altLang="en-US" sz="1200" dirty="0" smtClean="0">
                <a:solidFill>
                  <a:schemeClr val="bg1"/>
                </a:solidFill>
              </a:rPr>
              <a:t>이용하여 전공 데이터 보여주기 구현</a:t>
            </a:r>
            <a:r>
              <a:rPr lang="ko-KR" altLang="en-US" sz="1200" dirty="0" smtClean="0"/>
              <a:t>  </a:t>
            </a:r>
            <a:endParaRPr lang="ko-KR" alt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252" t="29437" r="18475" b="31203"/>
          <a:stretch/>
        </p:blipFill>
        <p:spPr bwMode="auto">
          <a:xfrm>
            <a:off x="6904099" y="4343400"/>
            <a:ext cx="4610100" cy="188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04099" y="6381234"/>
            <a:ext cx="2169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제이쿼리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ui</a:t>
            </a:r>
            <a:r>
              <a:rPr lang="ko-KR" altLang="en-US" sz="1200" dirty="0" smtClean="0">
                <a:solidFill>
                  <a:schemeClr val="bg1"/>
                </a:solidFill>
              </a:rPr>
              <a:t>이용한 달력 생성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725" y="4467593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직접입력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선택시</a:t>
            </a:r>
            <a:r>
              <a:rPr lang="ko-KR" altLang="en-US" sz="1200" dirty="0" smtClean="0">
                <a:solidFill>
                  <a:schemeClr val="bg1"/>
                </a:solidFill>
              </a:rPr>
              <a:t> 관련 태그 나오게 구현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l="9883" t="7221" r="11558" b="6719"/>
          <a:stretch>
            <a:fillRect/>
          </a:stretch>
        </p:blipFill>
        <p:spPr bwMode="auto">
          <a:xfrm>
            <a:off x="339725" y="1055688"/>
            <a:ext cx="5379220" cy="331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이력서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59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655" t="25808" r="22040" b="41347"/>
          <a:stretch/>
        </p:blipFill>
        <p:spPr bwMode="auto">
          <a:xfrm>
            <a:off x="339725" y="1055688"/>
            <a:ext cx="9118125" cy="2939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7" name="Google Shape;1627;p80"/>
          <p:cNvSpPr txBox="1"/>
          <p:nvPr/>
        </p:nvSpPr>
        <p:spPr>
          <a:xfrm>
            <a:off x="5984138" y="4377055"/>
            <a:ext cx="349006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필수는 화면 노출되게 구현</a:t>
            </a:r>
            <a:endParaRPr lang="en-US" altLang="ko-KR" sz="1200" dirty="0" smtClean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선택은 관련 버튼 </a:t>
            </a:r>
            <a:r>
              <a:rPr lang="ko-KR" altLang="en-US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관련 폼 노출되게 구현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제이쿼리 이용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721" t="33034" r="60494" b="23324"/>
          <a:stretch/>
        </p:blipFill>
        <p:spPr bwMode="auto">
          <a:xfrm>
            <a:off x="9692490" y="279158"/>
            <a:ext cx="1976419" cy="3073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967" t="50000" r="58837" b="7643"/>
          <a:stretch/>
        </p:blipFill>
        <p:spPr bwMode="auto">
          <a:xfrm>
            <a:off x="9692490" y="3600129"/>
            <a:ext cx="2117764" cy="277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37321" y="6462833"/>
            <a:ext cx="3555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select</a:t>
            </a:r>
            <a:r>
              <a:rPr lang="ko-KR" altLang="en-US" sz="1200" dirty="0" smtClean="0">
                <a:solidFill>
                  <a:schemeClr val="bg1"/>
                </a:solidFill>
              </a:rPr>
              <a:t>이용하여 직종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</a:rPr>
              <a:t>직급 데이터 보여주기 구현</a:t>
            </a:r>
            <a:r>
              <a:rPr lang="ko-KR" altLang="en-US" sz="1200" dirty="0" smtClean="0"/>
              <a:t>  </a:t>
            </a:r>
            <a:endParaRPr lang="ko-KR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 t="59174" r="46539" b="25124"/>
          <a:stretch>
            <a:fillRect/>
          </a:stretch>
        </p:blipFill>
        <p:spPr bwMode="auto">
          <a:xfrm>
            <a:off x="371475" y="4391025"/>
            <a:ext cx="54768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이력서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97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81"/>
          <p:cNvSpPr txBox="1"/>
          <p:nvPr/>
        </p:nvSpPr>
        <p:spPr>
          <a:xfrm>
            <a:off x="7863541" y="1581679"/>
            <a:ext cx="367440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자기소개서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스마트에디터 사용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14713" r="10201" b="29637"/>
          <a:stretch/>
        </p:blipFill>
        <p:spPr bwMode="auto">
          <a:xfrm>
            <a:off x="339725" y="1055688"/>
            <a:ext cx="72171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374" t="23838" r="22490" b="33018"/>
          <a:stretch/>
        </p:blipFill>
        <p:spPr bwMode="auto">
          <a:xfrm>
            <a:off x="5785229" y="3835400"/>
            <a:ext cx="6009896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636;p81"/>
          <p:cNvSpPr txBox="1"/>
          <p:nvPr/>
        </p:nvSpPr>
        <p:spPr>
          <a:xfrm>
            <a:off x="7863541" y="3193716"/>
            <a:ext cx="336138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자격증명 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이력서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0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81"/>
          <p:cNvSpPr txBox="1"/>
          <p:nvPr/>
        </p:nvSpPr>
        <p:spPr>
          <a:xfrm>
            <a:off x="8020049" y="3389909"/>
            <a:ext cx="367440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수상내역 입력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6" name="Google Shape;1636;p81"/>
          <p:cNvSpPr txBox="1"/>
          <p:nvPr/>
        </p:nvSpPr>
        <p:spPr>
          <a:xfrm>
            <a:off x="8176559" y="2024130"/>
            <a:ext cx="336138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8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시험종류</a:t>
            </a:r>
            <a:r>
              <a:rPr lang="ko-KR" altLang="en-US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</a:t>
            </a:r>
            <a:r>
              <a:rPr lang="ko-KR" altLang="en-US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660" t="31918" r="23104" b="18612"/>
          <a:stretch/>
        </p:blipFill>
        <p:spPr bwMode="auto">
          <a:xfrm>
            <a:off x="339725" y="1055688"/>
            <a:ext cx="7033203" cy="35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027" t="43221" r="23789" b="39158"/>
          <a:stretch/>
        </p:blipFill>
        <p:spPr bwMode="auto">
          <a:xfrm>
            <a:off x="687388" y="5264150"/>
            <a:ext cx="6178979" cy="1130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이력서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008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2"/>
          <p:cNvSpPr txBox="1"/>
          <p:nvPr/>
        </p:nvSpPr>
        <p:spPr>
          <a:xfrm>
            <a:off x="8016345" y="1055296"/>
            <a:ext cx="338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-희망 근무정보를 입력하고 면접제의 </a:t>
            </a:r>
            <a:r>
              <a:rPr lang="ko-KR" sz="12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동의시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정보 기업 회원에게 전달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636;p81"/>
          <p:cNvSpPr txBox="1"/>
          <p:nvPr/>
        </p:nvSpPr>
        <p:spPr>
          <a:xfrm>
            <a:off x="8008938" y="1760190"/>
            <a:ext cx="336138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-업/</a:t>
            </a:r>
            <a:r>
              <a:rPr lang="ko-KR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직종</a:t>
            </a:r>
            <a:r>
              <a:rPr lang="ko-KR" altLang="en-US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셀렉트로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처리 </a:t>
            </a:r>
            <a:endParaRPr lang="en-US" altLang="ko-KR" sz="1200" dirty="0" smtClean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987" t="45126" r="62088" b="15786"/>
          <a:stretch/>
        </p:blipFill>
        <p:spPr bwMode="auto">
          <a:xfrm>
            <a:off x="387859" y="4138383"/>
            <a:ext cx="1847003" cy="2550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1636;p81"/>
          <p:cNvSpPr txBox="1"/>
          <p:nvPr/>
        </p:nvSpPr>
        <p:spPr>
          <a:xfrm>
            <a:off x="7995407" y="2472596"/>
            <a:ext cx="336138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근무형태 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166" t="45113" r="21359" b="16225"/>
          <a:stretch/>
        </p:blipFill>
        <p:spPr bwMode="auto">
          <a:xfrm>
            <a:off x="339725" y="1055296"/>
            <a:ext cx="7507941" cy="284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579" t="59904" r="66837" b="4797"/>
          <a:stretch/>
        </p:blipFill>
        <p:spPr bwMode="auto">
          <a:xfrm>
            <a:off x="2374900" y="4126903"/>
            <a:ext cx="1460500" cy="230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Google Shape;1636;p81"/>
          <p:cNvSpPr txBox="1"/>
          <p:nvPr/>
        </p:nvSpPr>
        <p:spPr>
          <a:xfrm>
            <a:off x="7995406" y="2868618"/>
            <a:ext cx="336138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 </a:t>
            </a:r>
            <a:r>
              <a:rPr lang="en-US" altLang="ko-KR" sz="1200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en-US" alt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765" t="62074" r="61102" b="8854"/>
          <a:stretch/>
        </p:blipFill>
        <p:spPr bwMode="auto">
          <a:xfrm>
            <a:off x="3975100" y="4138503"/>
            <a:ext cx="1902508" cy="1928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101" t="58649" r="64526" b="12464"/>
          <a:stretch/>
        </p:blipFill>
        <p:spPr bwMode="auto">
          <a:xfrm>
            <a:off x="6020450" y="4126903"/>
            <a:ext cx="1536050" cy="173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292" t="58519" r="55416" b="16296"/>
          <a:stretch/>
        </p:blipFill>
        <p:spPr bwMode="auto">
          <a:xfrm>
            <a:off x="7708899" y="4149725"/>
            <a:ext cx="1998385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524" t="56032" r="50372" b="5192"/>
          <a:stretch/>
        </p:blipFill>
        <p:spPr bwMode="auto">
          <a:xfrm>
            <a:off x="9893488" y="4149725"/>
            <a:ext cx="1466076" cy="198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이력서 등록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78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2"/>
          <p:cNvSpPr txBox="1"/>
          <p:nvPr/>
        </p:nvSpPr>
        <p:spPr>
          <a:xfrm>
            <a:off x="8098971" y="1732644"/>
            <a:ext cx="338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이력서 리스트에서 제목 누르면 이력서 상세보기 보여줌</a:t>
            </a:r>
            <a:endParaRPr sz="12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9945" t="8877" r="17596" b="3692"/>
          <a:stretch>
            <a:fillRect/>
          </a:stretch>
        </p:blipFill>
        <p:spPr bwMode="auto">
          <a:xfrm>
            <a:off x="339725" y="1055688"/>
            <a:ext cx="7479856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-734699" y="245291"/>
            <a:ext cx="605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ko-KR" altLang="en-US" sz="2400" b="1" kern="0" dirty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스토리 보드 </a:t>
            </a:r>
            <a:r>
              <a:rPr lang="en-US" altLang="ko-KR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–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Malgun Gothic"/>
                <a:cs typeface="Malgun Gothic"/>
                <a:sym typeface="Malgun Gothic"/>
              </a:rPr>
              <a:t>이력서 관리</a:t>
            </a:r>
            <a:endParaRPr lang="ko-KR" altLang="en-US" sz="24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251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7425</TotalTime>
  <Words>2704</Words>
  <Application>Microsoft Office PowerPoint</Application>
  <PresentationFormat>사용자 지정</PresentationFormat>
  <Paragraphs>776</Paragraphs>
  <Slides>162</Slides>
  <Notes>27</Notes>
  <HiddenSlides>0</HiddenSlides>
  <MMClips>0</MMClips>
  <ScaleCrop>false</ScaleCrop>
  <HeadingPairs>
    <vt:vector size="4" baseType="variant">
      <vt:variant>
        <vt:lpstr>테마</vt:lpstr>
      </vt:variant>
      <vt:variant>
        <vt:i4>9</vt:i4>
      </vt:variant>
      <vt:variant>
        <vt:lpstr>슬라이드 제목</vt:lpstr>
      </vt:variant>
      <vt:variant>
        <vt:i4>162</vt:i4>
      </vt:variant>
    </vt:vector>
  </HeadingPairs>
  <TitlesOfParts>
    <vt:vector size="171" baseType="lpstr">
      <vt:lpstr>Office 테마</vt:lpstr>
      <vt:lpstr>1_Office 테마</vt:lpstr>
      <vt:lpstr>2_Office 테마</vt:lpstr>
      <vt:lpstr>3_Office 테마</vt:lpstr>
      <vt:lpstr>5_Office 테마</vt:lpstr>
      <vt:lpstr>6_Office 테마</vt:lpstr>
      <vt:lpstr>7_Office 테마</vt:lpstr>
      <vt:lpstr>8_Office 테마</vt:lpstr>
      <vt:lpstr>4_Office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공지사항 3개까지 메인에 띄움. 더 보기 클릭 시 모든 공지사항,  해당 글 클릭 시 해당 글 자세히 보기</vt:lpstr>
      <vt:lpstr>슬라이드 106</vt:lpstr>
      <vt:lpstr>슬라이드 107</vt:lpstr>
      <vt:lpstr>채용공고 검색조건눌러서 조건지정,  콤보박스로 몇개씩 보여줄지 설정가능.</vt:lpstr>
      <vt:lpstr>채용공고 비회원/회원/기업회원 보이는게 다름</vt:lpstr>
      <vt:lpstr>채용공고 검색조건 체크박스로 조건지정 검색</vt:lpstr>
      <vt:lpstr>즉시지원 누르면 팝업 열림, 이력서선택 미 체크 후 선택 팝업열림  체크 후 확인 클릭 묻고 확인 누르면 해당 창이 닫히고 오프너로 값을 전송.  이미 지원한 공고면 인서트 안됨.</vt:lpstr>
      <vt:lpstr>지원현황 개인회원의 경우 어느회사에 지원했는지 기업회원의 경우 어떤 회원이 지원했는지 그리고 기업회원이 이력서보기를 누르면 결제내역이 있으면 이력서를 볼 수 잇고 결제내역이 없으면 상품소개페이지로 이동</vt:lpstr>
      <vt:lpstr>스크랩(별표)누르면 스크랩됨. 이미 스크랩했으면 안됨. 체크박스 선택으로 다중삭제 또는 별표 눌러서 삭제가능</vt:lpstr>
      <vt:lpstr>내가 쓴 채용공고 본인이 쓴 채용공고 확인가능</vt:lpstr>
      <vt:lpstr>슬라이드 115</vt:lpstr>
      <vt:lpstr>상세보기 비회원/회원/기업회원마다 버튼 다름</vt:lpstr>
      <vt:lpstr>수정 및 삭제 시 기존 업로드 한 파일삭제 및 작성자와  로그인한 회원의 정보를 확인하는 작업도 함. 비밀번호가 틀리거나 본인이 아닌 경우 alert뜸.</vt:lpstr>
      <vt:lpstr>기존활성화가 Y이면 비활성화, N이면 활성화하는 기능 활성화 수정 전, 후</vt:lpstr>
      <vt:lpstr>기업정보에서 회사이름 클릭하면  회사정보 자세히보기.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yang-hp1</cp:lastModifiedBy>
  <cp:revision>1190</cp:revision>
  <dcterms:created xsi:type="dcterms:W3CDTF">2018-08-02T07:05:36Z</dcterms:created>
  <dcterms:modified xsi:type="dcterms:W3CDTF">2019-12-22T14:18:25Z</dcterms:modified>
</cp:coreProperties>
</file>